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Prata"/>
      <p:regular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Exo"/>
      <p:regular r:id="rId55"/>
      <p:bold r:id="rId56"/>
      <p:italic r:id="rId57"/>
      <p:boldItalic r:id="rId58"/>
    </p:embeddedFont>
    <p:embeddedFont>
      <p:font typeface="Barlow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1D861C-B9C9-4596-95C4-C7BF7FB74FD5}">
  <a:tblStyle styleId="{101D861C-B9C9-4596-95C4-C7BF7FB74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Prata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arlow-boldItalic.fntdata"/><Relationship Id="rId61" Type="http://schemas.openxmlformats.org/officeDocument/2006/relationships/font" Target="fonts/Barlow-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5.xml"/><Relationship Id="rId55" Type="http://schemas.openxmlformats.org/officeDocument/2006/relationships/font" Target="fonts/Exo-regular.fntdata"/><Relationship Id="rId10" Type="http://schemas.openxmlformats.org/officeDocument/2006/relationships/slide" Target="slides/slide4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57" Type="http://schemas.openxmlformats.org/officeDocument/2006/relationships/font" Target="fonts/Exo-italic.fntdata"/><Relationship Id="rId12" Type="http://schemas.openxmlformats.org/officeDocument/2006/relationships/slide" Target="slides/slide6.xml"/><Relationship Id="rId56" Type="http://schemas.openxmlformats.org/officeDocument/2006/relationships/font" Target="fonts/Exo-bold.fntdata"/><Relationship Id="rId15" Type="http://schemas.openxmlformats.org/officeDocument/2006/relationships/slide" Target="slides/slide9.xml"/><Relationship Id="rId59" Type="http://schemas.openxmlformats.org/officeDocument/2006/relationships/font" Target="fonts/Barlow-regular.fntdata"/><Relationship Id="rId14" Type="http://schemas.openxmlformats.org/officeDocument/2006/relationships/slide" Target="slides/slide8.xml"/><Relationship Id="rId58" Type="http://schemas.openxmlformats.org/officeDocument/2006/relationships/font" Target="fonts/Ex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82946c1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82946c1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2946c184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2946c184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2946c18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2946c18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82946c18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82946c18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5114ffa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5114ffa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313741446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313741446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13864b49_1_4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13864b49_1_4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313864b49_1_4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313864b49_1_4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3652031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3652031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313741446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313741446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313741446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313741446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313741446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313741446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31374144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31374144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313741446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313741446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313864b49_1_4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313864b49_1_4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313741446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313741446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313864b4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313864b4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3052469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3052469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313864b49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313864b49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313864b49_1_4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313864b49_1_4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313864b49_1_4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313864b49_1_4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313864b49_1_4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313864b49_1_4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313864b49_1_2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313864b49_1_2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313864b49_1_5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313864b49_1_5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313864b49_1_2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d313864b49_1_2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313864b49_1_2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313864b49_1_2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313864b49_1_5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d313864b49_1_5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313864b49_1_5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313864b49_1_5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3052469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3052469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30524690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30524690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30524690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30524690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59a190ce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59a190ce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2946c18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2946c18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7446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6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6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1"/>
          <p:cNvSpPr/>
          <p:nvPr/>
        </p:nvSpPr>
        <p:spPr>
          <a:xfrm>
            <a:off x="-1164300" y="2797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576400" y="228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/>
          <p:nvPr/>
        </p:nvSpPr>
        <p:spPr>
          <a:xfrm>
            <a:off x="6897300" y="-1337100"/>
            <a:ext cx="1608055" cy="191929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665802" y="4558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44" name="Google Shape;144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9"/>
          <p:cNvSpPr/>
          <p:nvPr/>
        </p:nvSpPr>
        <p:spPr>
          <a:xfrm>
            <a:off x="6557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834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5" name="Google Shape;155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1_1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32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32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2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32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3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3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5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hasCustomPrompt="1"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36"/>
          <p:cNvSpPr txBox="1"/>
          <p:nvPr>
            <p:ph hasCustomPrompt="1"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/>
          <p:nvPr>
            <p:ph hasCustomPrompt="1"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2" name="Google Shape;202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/>
          <p:nvPr/>
        </p:nvSpPr>
        <p:spPr>
          <a:xfrm>
            <a:off x="-587965" y="-13429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6"/>
          <p:cNvSpPr/>
          <p:nvPr/>
        </p:nvSpPr>
        <p:spPr>
          <a:xfrm>
            <a:off x="7811815" y="4171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8" name="Google Shape;208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/>
          <p:nvPr/>
        </p:nvSpPr>
        <p:spPr>
          <a:xfrm>
            <a:off x="-1139515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8407909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5" name="Google Shape;215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7" name="Google Shape;217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8" name="Google Shape;218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38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D-9xVpGt8J7Pn-0wmZNx6OauTaVnsNmOkmyMJhzpsEA/copy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addyouremail@freepik.co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gif"/><Relationship Id="rId4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hyperlink" Target="https://doi.org/10.1371/journal/pone.024891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ctrTitle"/>
          </p:nvPr>
        </p:nvSpPr>
        <p:spPr>
          <a:xfrm>
            <a:off x="250300" y="1126625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MENTAL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HEALTH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40"/>
          <p:cNvSpPr/>
          <p:nvPr/>
        </p:nvSpPr>
        <p:spPr>
          <a:xfrm>
            <a:off x="780074" y="3465185"/>
            <a:ext cx="4336800" cy="1117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Members: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Tan Jin Chun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Tan Wei Chun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Low Chin Boon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8548675" y="3328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40"/>
          <p:cNvCxnSpPr/>
          <p:nvPr/>
        </p:nvCxnSpPr>
        <p:spPr>
          <a:xfrm>
            <a:off x="780087" y="326956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4" name="Google Shape;234;p40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35" name="Google Shape;235;p40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40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396" y="908650"/>
            <a:ext cx="3614974" cy="3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37" y="187788"/>
            <a:ext cx="6871726" cy="47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00" y="751675"/>
            <a:ext cx="7277998" cy="41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>
            <p:ph type="title"/>
          </p:nvPr>
        </p:nvSpPr>
        <p:spPr>
          <a:xfrm>
            <a:off x="2585088" y="86050"/>
            <a:ext cx="384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Journal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3" y="658750"/>
            <a:ext cx="7417175" cy="42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>
            <p:ph type="title"/>
          </p:nvPr>
        </p:nvSpPr>
        <p:spPr>
          <a:xfrm>
            <a:off x="2585088" y="86050"/>
            <a:ext cx="384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with A Consultant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25" y="675563"/>
            <a:ext cx="7017149" cy="42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>
            <p:ph type="title"/>
          </p:nvPr>
        </p:nvSpPr>
        <p:spPr>
          <a:xfrm>
            <a:off x="3003300" y="102875"/>
            <a:ext cx="313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Notes on Consultation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1348825" y="445600"/>
            <a:ext cx="68703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BEAT </a:t>
            </a:r>
            <a:r>
              <a:rPr lang="en" sz="2400"/>
              <a:t>your</a:t>
            </a:r>
            <a:r>
              <a:rPr lang="en" sz="2400"/>
              <a:t> anxiety with therapy!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Don’t be ashamed to tell us your story!</a:t>
            </a:r>
            <a:endParaRPr sz="2400"/>
          </a:p>
        </p:txBody>
      </p:sp>
      <p:pic>
        <p:nvPicPr>
          <p:cNvPr id="352" name="Google Shape;3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750" y="1780250"/>
            <a:ext cx="4995275" cy="2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4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4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2" name="Google Shape;362;p54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3" name="Google Shape;363;p54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4" name="Google Shape;364;p54"/>
          <p:cNvSpPr txBox="1"/>
          <p:nvPr>
            <p:ph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5" name="Google Shape;365;p54"/>
          <p:cNvSpPr txBox="1"/>
          <p:nvPr>
            <p:ph type="title"/>
          </p:nvPr>
        </p:nvSpPr>
        <p:spPr>
          <a:xfrm>
            <a:off x="1858575" y="445025"/>
            <a:ext cx="5805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6" name="Google Shape;366;p54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367" name="Google Shape;367;p54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lang="en"/>
              <a:t>can</a:t>
            </a:r>
            <a:r>
              <a:rPr lang="en"/>
              <a:t> describe the topic of the section here</a:t>
            </a:r>
            <a:endParaRPr/>
          </a:p>
        </p:txBody>
      </p:sp>
      <p:sp>
        <p:nvSpPr>
          <p:cNvPr id="368" name="Google Shape;368;p54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369" name="Google Shape;369;p54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lang="en"/>
              <a:t>can</a:t>
            </a:r>
            <a:r>
              <a:rPr lang="en"/>
              <a:t> describe the topic of the section here</a:t>
            </a:r>
            <a:endParaRPr/>
          </a:p>
        </p:txBody>
      </p:sp>
      <p:sp>
        <p:nvSpPr>
          <p:cNvPr id="370" name="Google Shape;370;p54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Care</a:t>
            </a:r>
            <a:endParaRPr/>
          </a:p>
        </p:txBody>
      </p:sp>
      <p:sp>
        <p:nvSpPr>
          <p:cNvPr id="371" name="Google Shape;371;p54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lang="en"/>
              <a:t>can</a:t>
            </a:r>
            <a:r>
              <a:rPr lang="en"/>
              <a:t> describe the topic of the section here</a:t>
            </a:r>
            <a:endParaRPr/>
          </a:p>
        </p:txBody>
      </p:sp>
      <p:sp>
        <p:nvSpPr>
          <p:cNvPr id="372" name="Google Shape;372;p54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73" name="Google Shape;373;p54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lang="en"/>
              <a:t>can</a:t>
            </a:r>
            <a:r>
              <a:rPr lang="en"/>
              <a:t> describe the topic of the section here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9" name="Google Shape;379;p5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</a:t>
            </a:r>
            <a:r>
              <a:rPr lang="en"/>
              <a:t>can</a:t>
            </a:r>
            <a:r>
              <a:rPr lang="en"/>
              <a:t> give a brief description of the topic you want to talk about. </a:t>
            </a:r>
            <a:r>
              <a:rPr lang="en"/>
              <a:t>For example, if you want to talk about </a:t>
            </a:r>
            <a:r>
              <a:rPr i="1" lang="en"/>
              <a:t>Mercury</a:t>
            </a:r>
            <a:r>
              <a:rPr lang="en"/>
              <a:t>, you can say that </a:t>
            </a:r>
            <a:r>
              <a:rPr i="1" lang="en"/>
              <a:t>it’s the smallest planet in the entire Solar System</a:t>
            </a:r>
            <a:endParaRPr/>
          </a:p>
        </p:txBody>
      </p:sp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 b="24213" l="0" r="0" t="30399"/>
          <a:stretch/>
        </p:blipFill>
        <p:spPr>
          <a:xfrm>
            <a:off x="2133350" y="1145950"/>
            <a:ext cx="4877300" cy="22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an extremely poisonous atmosphere. It’s the second-brightest natural object in the night sky after the Moon</a:t>
            </a:r>
            <a:endParaRPr/>
          </a:p>
        </p:txBody>
      </p:sp>
      <p:sp>
        <p:nvSpPr>
          <p:cNvPr id="386" name="Google Shape;386;p56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cxnSp>
        <p:nvCxnSpPr>
          <p:cNvPr id="387" name="Google Shape;387;p56"/>
          <p:cNvCxnSpPr/>
          <p:nvPr/>
        </p:nvCxnSpPr>
        <p:spPr>
          <a:xfrm>
            <a:off x="4878962" y="2208563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56"/>
          <p:cNvGrpSpPr/>
          <p:nvPr/>
        </p:nvGrpSpPr>
        <p:grpSpPr>
          <a:xfrm>
            <a:off x="4878874" y="1218757"/>
            <a:ext cx="2523598" cy="356601"/>
            <a:chOff x="1524913" y="922950"/>
            <a:chExt cx="6094175" cy="564600"/>
          </a:xfrm>
        </p:grpSpPr>
        <p:cxnSp>
          <p:nvCxnSpPr>
            <p:cNvPr id="389" name="Google Shape;389;p56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56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 b="13688" l="25639" r="25644" t="0"/>
          <a:stretch/>
        </p:blipFill>
        <p:spPr>
          <a:xfrm>
            <a:off x="1329475" y="553550"/>
            <a:ext cx="2604950" cy="46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1BA4F"/>
              </a:buClr>
              <a:buFont typeface="Arial"/>
              <a:buNone/>
            </a:pPr>
            <a:r>
              <a:rPr lang="en"/>
              <a:t>A picture always reinforces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397" name="Google Shape;397;p57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xo"/>
                <a:ea typeface="Exo"/>
                <a:cs typeface="Exo"/>
                <a:sym typeface="Exo"/>
              </a:rPr>
              <a:t>Images reveal large amounts of data, so remember: use an image instead of a long text</a:t>
            </a:r>
            <a:endParaRPr sz="13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98" name="Google Shape;398;p57"/>
          <p:cNvPicPr preferRelativeResize="0"/>
          <p:nvPr/>
        </p:nvPicPr>
        <p:blipFill rotWithShape="1">
          <a:blip r:embed="rId3">
            <a:alphaModFix/>
          </a:blip>
          <a:srcRect b="0" l="0" r="13629" t="13629"/>
          <a:stretch/>
        </p:blipFill>
        <p:spPr>
          <a:xfrm>
            <a:off x="4907948" y="1448550"/>
            <a:ext cx="3366900" cy="2246400"/>
          </a:xfrm>
          <a:prstGeom prst="roundRect">
            <a:avLst>
              <a:gd fmla="val 2852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/>
              <a:t>w</a:t>
            </a:r>
            <a:r>
              <a:rPr lang="en"/>
              <a:t>ords!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Mental Illness?</a:t>
            </a:r>
            <a:endParaRPr/>
          </a:p>
        </p:txBody>
      </p:sp>
      <p:sp>
        <p:nvSpPr>
          <p:cNvPr id="243" name="Google Shape;243;p41"/>
          <p:cNvSpPr txBox="1"/>
          <p:nvPr>
            <p:ph idx="2" type="title"/>
          </p:nvPr>
        </p:nvSpPr>
        <p:spPr>
          <a:xfrm>
            <a:off x="8621288" y="300882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244" name="Google Shape;244;p41"/>
          <p:cNvSpPr txBox="1"/>
          <p:nvPr>
            <p:ph idx="1" type="subTitle"/>
          </p:nvPr>
        </p:nvSpPr>
        <p:spPr>
          <a:xfrm>
            <a:off x="3474025" y="2962925"/>
            <a:ext cx="2296200" cy="796200"/>
          </a:xfrm>
          <a:prstGeom prst="rect">
            <a:avLst/>
          </a:prstGeom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50545" lvl="0" marL="228600" rtl="0" algn="l">
              <a:spcBef>
                <a:spcPts val="0"/>
              </a:spcBef>
              <a:spcAft>
                <a:spcPts val="0"/>
              </a:spcAft>
              <a:buSzPct val="2000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Think negatively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545" lvl="0" marL="228600" rtl="0" algn="l">
              <a:spcBef>
                <a:spcPts val="0"/>
              </a:spcBef>
              <a:spcAft>
                <a:spcPts val="0"/>
              </a:spcAft>
              <a:buSzPct val="2000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Unable to think clearly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1"/>
          <p:cNvSpPr txBox="1"/>
          <p:nvPr>
            <p:ph idx="4" type="subTitle"/>
          </p:nvPr>
        </p:nvSpPr>
        <p:spPr>
          <a:xfrm>
            <a:off x="552550" y="2962925"/>
            <a:ext cx="2324100" cy="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 extreme mood swings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858339" y="164572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</a:t>
            </a:r>
            <a:endParaRPr/>
          </a:p>
        </p:txBody>
      </p:sp>
      <p:sp>
        <p:nvSpPr>
          <p:cNvPr id="247" name="Google Shape;247;p41"/>
          <p:cNvSpPr txBox="1"/>
          <p:nvPr>
            <p:ph idx="1" type="subTitle"/>
          </p:nvPr>
        </p:nvSpPr>
        <p:spPr>
          <a:xfrm>
            <a:off x="2160575" y="1017725"/>
            <a:ext cx="44652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disease that affects one’s :</a:t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3514389" y="164572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</a:t>
            </a:r>
            <a:endParaRPr/>
          </a:p>
        </p:txBody>
      </p:sp>
      <p:sp>
        <p:nvSpPr>
          <p:cNvPr id="249" name="Google Shape;249;p41"/>
          <p:cNvSpPr/>
          <p:nvPr/>
        </p:nvSpPr>
        <p:spPr>
          <a:xfrm>
            <a:off x="6429864" y="164572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</a:t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 rot="4477107">
            <a:off x="1490643" y="2388372"/>
            <a:ext cx="556116" cy="293977"/>
          </a:xfrm>
          <a:custGeom>
            <a:rect b="b" l="l" r="r" t="t"/>
            <a:pathLst>
              <a:path extrusionOk="0" h="3443" w="6324">
                <a:moveTo>
                  <a:pt x="3807" y="0"/>
                </a:moveTo>
                <a:cubicBezTo>
                  <a:pt x="3437" y="0"/>
                  <a:pt x="2919" y="587"/>
                  <a:pt x="3084" y="909"/>
                </a:cubicBezTo>
                <a:lnTo>
                  <a:pt x="3084" y="909"/>
                </a:lnTo>
                <a:cubicBezTo>
                  <a:pt x="2954" y="902"/>
                  <a:pt x="2824" y="898"/>
                  <a:pt x="2693" y="898"/>
                </a:cubicBezTo>
                <a:cubicBezTo>
                  <a:pt x="2079" y="898"/>
                  <a:pt x="1462" y="982"/>
                  <a:pt x="859" y="1152"/>
                </a:cubicBezTo>
                <a:cubicBezTo>
                  <a:pt x="478" y="1258"/>
                  <a:pt x="0" y="2143"/>
                  <a:pt x="441" y="2143"/>
                </a:cubicBezTo>
                <a:cubicBezTo>
                  <a:pt x="483" y="2143"/>
                  <a:pt x="533" y="2136"/>
                  <a:pt x="592" y="2118"/>
                </a:cubicBezTo>
                <a:lnTo>
                  <a:pt x="609" y="2118"/>
                </a:lnTo>
                <a:cubicBezTo>
                  <a:pt x="1119" y="1983"/>
                  <a:pt x="1642" y="1916"/>
                  <a:pt x="2165" y="1916"/>
                </a:cubicBezTo>
                <a:cubicBezTo>
                  <a:pt x="2704" y="1916"/>
                  <a:pt x="3243" y="1988"/>
                  <a:pt x="3766" y="2128"/>
                </a:cubicBezTo>
                <a:lnTo>
                  <a:pt x="3766" y="2128"/>
                </a:lnTo>
                <a:cubicBezTo>
                  <a:pt x="3505" y="2261"/>
                  <a:pt x="3257" y="2419"/>
                  <a:pt x="3025" y="2601"/>
                </a:cubicBezTo>
                <a:cubicBezTo>
                  <a:pt x="2636" y="2886"/>
                  <a:pt x="2590" y="3442"/>
                  <a:pt x="2901" y="3442"/>
                </a:cubicBezTo>
                <a:cubicBezTo>
                  <a:pt x="2990" y="3442"/>
                  <a:pt x="3109" y="3396"/>
                  <a:pt x="3258" y="3285"/>
                </a:cubicBezTo>
                <a:cubicBezTo>
                  <a:pt x="3804" y="2894"/>
                  <a:pt x="4468" y="2665"/>
                  <a:pt x="5152" y="2665"/>
                </a:cubicBezTo>
                <a:cubicBezTo>
                  <a:pt x="5198" y="2665"/>
                  <a:pt x="5245" y="2666"/>
                  <a:pt x="5291" y="2668"/>
                </a:cubicBezTo>
                <a:cubicBezTo>
                  <a:pt x="5541" y="2668"/>
                  <a:pt x="6324" y="1918"/>
                  <a:pt x="5957" y="1702"/>
                </a:cubicBezTo>
                <a:cubicBezTo>
                  <a:pt x="5809" y="1611"/>
                  <a:pt x="5664" y="1516"/>
                  <a:pt x="5520" y="1417"/>
                </a:cubicBezTo>
                <a:lnTo>
                  <a:pt x="5520" y="1417"/>
                </a:lnTo>
                <a:cubicBezTo>
                  <a:pt x="5043" y="919"/>
                  <a:pt x="4528" y="460"/>
                  <a:pt x="3974" y="52"/>
                </a:cubicBezTo>
                <a:lnTo>
                  <a:pt x="3974" y="52"/>
                </a:lnTo>
                <a:cubicBezTo>
                  <a:pt x="3974" y="52"/>
                  <a:pt x="3974" y="52"/>
                  <a:pt x="3974" y="52"/>
                </a:cubicBezTo>
                <a:cubicBezTo>
                  <a:pt x="3925" y="16"/>
                  <a:pt x="3868" y="0"/>
                  <a:pt x="3807" y="0"/>
                </a:cubicBezTo>
                <a:close/>
              </a:path>
            </a:pathLst>
          </a:custGeom>
          <a:solidFill>
            <a:srgbClr val="FBB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/>
          <p:nvPr/>
        </p:nvSpPr>
        <p:spPr>
          <a:xfrm rot="4903792">
            <a:off x="4190860" y="2371604"/>
            <a:ext cx="520230" cy="367942"/>
          </a:xfrm>
          <a:custGeom>
            <a:rect b="b" l="l" r="r" t="t"/>
            <a:pathLst>
              <a:path extrusionOk="0" h="3431" w="4000">
                <a:moveTo>
                  <a:pt x="1883" y="1"/>
                </a:moveTo>
                <a:cubicBezTo>
                  <a:pt x="1508" y="1"/>
                  <a:pt x="892" y="759"/>
                  <a:pt x="1197" y="988"/>
                </a:cubicBezTo>
                <a:cubicBezTo>
                  <a:pt x="1270" y="1038"/>
                  <a:pt x="1344" y="1088"/>
                  <a:pt x="1418" y="1136"/>
                </a:cubicBezTo>
                <a:lnTo>
                  <a:pt x="1418" y="1136"/>
                </a:lnTo>
                <a:lnTo>
                  <a:pt x="780" y="1204"/>
                </a:lnTo>
                <a:cubicBezTo>
                  <a:pt x="480" y="1271"/>
                  <a:pt x="231" y="1471"/>
                  <a:pt x="114" y="1754"/>
                </a:cubicBezTo>
                <a:cubicBezTo>
                  <a:pt x="35" y="1929"/>
                  <a:pt x="1" y="2223"/>
                  <a:pt x="241" y="2223"/>
                </a:cubicBezTo>
                <a:cubicBezTo>
                  <a:pt x="253" y="2223"/>
                  <a:pt x="267" y="2223"/>
                  <a:pt x="280" y="2221"/>
                </a:cubicBezTo>
                <a:lnTo>
                  <a:pt x="2501" y="1984"/>
                </a:lnTo>
                <a:lnTo>
                  <a:pt x="1863" y="2687"/>
                </a:lnTo>
                <a:cubicBezTo>
                  <a:pt x="1730" y="2837"/>
                  <a:pt x="1480" y="3187"/>
                  <a:pt x="1680" y="3371"/>
                </a:cubicBezTo>
                <a:cubicBezTo>
                  <a:pt x="1727" y="3413"/>
                  <a:pt x="1780" y="3431"/>
                  <a:pt x="1837" y="3431"/>
                </a:cubicBezTo>
                <a:cubicBezTo>
                  <a:pt x="2024" y="3431"/>
                  <a:pt x="2244" y="3240"/>
                  <a:pt x="2347" y="3137"/>
                </a:cubicBezTo>
                <a:cubicBezTo>
                  <a:pt x="2780" y="2671"/>
                  <a:pt x="3213" y="2188"/>
                  <a:pt x="3646" y="1704"/>
                </a:cubicBezTo>
                <a:cubicBezTo>
                  <a:pt x="3764" y="1587"/>
                  <a:pt x="3999" y="1208"/>
                  <a:pt x="3834" y="1042"/>
                </a:cubicBezTo>
                <a:lnTo>
                  <a:pt x="3834" y="1042"/>
                </a:lnTo>
                <a:cubicBezTo>
                  <a:pt x="3811" y="988"/>
                  <a:pt x="3767" y="941"/>
                  <a:pt x="3696" y="905"/>
                </a:cubicBezTo>
                <a:lnTo>
                  <a:pt x="1980" y="21"/>
                </a:lnTo>
                <a:cubicBezTo>
                  <a:pt x="1950" y="7"/>
                  <a:pt x="1917" y="1"/>
                  <a:pt x="1883" y="1"/>
                </a:cubicBezTo>
                <a:close/>
              </a:path>
            </a:pathLst>
          </a:custGeom>
          <a:solidFill>
            <a:srgbClr val="03B5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/>
          <p:nvPr/>
        </p:nvSpPr>
        <p:spPr>
          <a:xfrm rot="5130339">
            <a:off x="6999792" y="2360947"/>
            <a:ext cx="579097" cy="348827"/>
          </a:xfrm>
          <a:custGeom>
            <a:rect b="b" l="l" r="r" t="t"/>
            <a:pathLst>
              <a:path extrusionOk="0" h="3235" w="5198">
                <a:moveTo>
                  <a:pt x="2272" y="0"/>
                </a:moveTo>
                <a:cubicBezTo>
                  <a:pt x="1935" y="0"/>
                  <a:pt x="1149" y="743"/>
                  <a:pt x="1537" y="969"/>
                </a:cubicBezTo>
                <a:cubicBezTo>
                  <a:pt x="1801" y="1122"/>
                  <a:pt x="2082" y="1245"/>
                  <a:pt x="2373" y="1336"/>
                </a:cubicBezTo>
                <a:lnTo>
                  <a:pt x="2373" y="1336"/>
                </a:lnTo>
                <a:cubicBezTo>
                  <a:pt x="1939" y="1471"/>
                  <a:pt x="1491" y="1562"/>
                  <a:pt x="1037" y="1602"/>
                </a:cubicBezTo>
                <a:cubicBezTo>
                  <a:pt x="630" y="1635"/>
                  <a:pt x="1" y="2620"/>
                  <a:pt x="499" y="2620"/>
                </a:cubicBezTo>
                <a:cubicBezTo>
                  <a:pt x="511" y="2620"/>
                  <a:pt x="523" y="2620"/>
                  <a:pt x="537" y="2619"/>
                </a:cubicBezTo>
                <a:cubicBezTo>
                  <a:pt x="1646" y="2518"/>
                  <a:pt x="2730" y="2168"/>
                  <a:pt x="3703" y="1602"/>
                </a:cubicBezTo>
                <a:lnTo>
                  <a:pt x="3703" y="1602"/>
                </a:lnTo>
                <a:lnTo>
                  <a:pt x="2920" y="2702"/>
                </a:lnTo>
                <a:cubicBezTo>
                  <a:pt x="2657" y="3064"/>
                  <a:pt x="2783" y="3234"/>
                  <a:pt x="3009" y="3234"/>
                </a:cubicBezTo>
                <a:cubicBezTo>
                  <a:pt x="3199" y="3234"/>
                  <a:pt x="3460" y="3114"/>
                  <a:pt x="3619" y="2885"/>
                </a:cubicBezTo>
                <a:lnTo>
                  <a:pt x="4936" y="1036"/>
                </a:lnTo>
                <a:cubicBezTo>
                  <a:pt x="5030" y="910"/>
                  <a:pt x="5198" y="430"/>
                  <a:pt x="4897" y="430"/>
                </a:cubicBezTo>
                <a:cubicBezTo>
                  <a:pt x="4879" y="430"/>
                  <a:pt x="4858" y="432"/>
                  <a:pt x="4836" y="436"/>
                </a:cubicBezTo>
                <a:cubicBezTo>
                  <a:pt x="4773" y="448"/>
                  <a:pt x="4709" y="459"/>
                  <a:pt x="4645" y="468"/>
                </a:cubicBezTo>
                <a:lnTo>
                  <a:pt x="4645" y="468"/>
                </a:lnTo>
                <a:cubicBezTo>
                  <a:pt x="4620" y="430"/>
                  <a:pt x="4574" y="401"/>
                  <a:pt x="4503" y="386"/>
                </a:cubicBezTo>
                <a:lnTo>
                  <a:pt x="2303" y="3"/>
                </a:lnTo>
                <a:cubicBezTo>
                  <a:pt x="2293" y="1"/>
                  <a:pt x="2283" y="0"/>
                  <a:pt x="2272" y="0"/>
                </a:cubicBezTo>
                <a:close/>
              </a:path>
            </a:pathLst>
          </a:custGeom>
          <a:solidFill>
            <a:srgbClr val="9A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>
            <p:ph idx="4" type="subTitle"/>
          </p:nvPr>
        </p:nvSpPr>
        <p:spPr>
          <a:xfrm>
            <a:off x="6297200" y="2962925"/>
            <a:ext cx="2324100" cy="100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130063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84435"/>
              <a:buFont typeface="Arial"/>
              <a:buChar char="-"/>
            </a:pPr>
            <a:r>
              <a:rPr lang="en" sz="1285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Changes in appetites</a:t>
            </a:r>
            <a:endParaRPr sz="1285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0063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84435"/>
              <a:buFont typeface="Arial"/>
              <a:buChar char="-"/>
            </a:pPr>
            <a:r>
              <a:rPr lang="en" sz="1285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Feeling fatigue</a:t>
            </a:r>
            <a:endParaRPr sz="1285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0063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84435"/>
              <a:buFont typeface="Arial"/>
              <a:buChar char="-"/>
            </a:pPr>
            <a:r>
              <a:rPr lang="en" sz="1285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Lose focus easily</a:t>
            </a:r>
            <a:endParaRPr sz="1285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0063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184435"/>
              <a:buFont typeface="Arial"/>
              <a:buChar char="-"/>
            </a:pPr>
            <a:r>
              <a:rPr lang="en" sz="1285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Insomnia</a:t>
            </a:r>
            <a:endParaRPr sz="1285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9"/>
          <p:cNvPicPr preferRelativeResize="0"/>
          <p:nvPr/>
        </p:nvPicPr>
        <p:blipFill rotWithShape="1">
          <a:blip r:embed="rId3">
            <a:alphaModFix/>
          </a:blip>
          <a:srcRect b="24821" l="48187" r="19360" t="29110"/>
          <a:stretch/>
        </p:blipFill>
        <p:spPr>
          <a:xfrm>
            <a:off x="720000" y="1006075"/>
            <a:ext cx="2914400" cy="41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9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410" name="Google Shape;410;p59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inspired”</a:t>
            </a:r>
            <a:endParaRPr/>
          </a:p>
        </p:txBody>
      </p:sp>
      <p:sp>
        <p:nvSpPr>
          <p:cNvPr id="411" name="Google Shape;411;p59"/>
          <p:cNvSpPr/>
          <p:nvPr/>
        </p:nvSpPr>
        <p:spPr>
          <a:xfrm>
            <a:off x="2813875" y="-8917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5227500" y="1479025"/>
            <a:ext cx="2778900" cy="24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thousand words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1"/>
          <p:cNvPicPr preferRelativeResize="0"/>
          <p:nvPr/>
        </p:nvPicPr>
        <p:blipFill rotWithShape="1">
          <a:blip r:embed="rId3">
            <a:alphaModFix/>
          </a:blip>
          <a:srcRect b="23022" l="42259" r="23813" t="36966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/>
          <p:nvPr/>
        </p:nvSpPr>
        <p:spPr>
          <a:xfrm>
            <a:off x="2076313" y="1421975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2274163" y="1659075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20,000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2076313" y="2050575"/>
            <a:ext cx="19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This is the number of patients we had</a:t>
            </a:r>
            <a:b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last month 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28" name="Google Shape;428;p61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3785250" y="31572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,000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30" name="Google Shape;430;p61"/>
          <p:cNvSpPr txBox="1"/>
          <p:nvPr/>
        </p:nvSpPr>
        <p:spPr>
          <a:xfrm>
            <a:off x="3587400" y="3522725"/>
            <a:ext cx="19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This is the number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of transplants performed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31" name="Google Shape;431;p61"/>
          <p:cNvSpPr/>
          <p:nvPr/>
        </p:nvSpPr>
        <p:spPr>
          <a:xfrm>
            <a:off x="5098488" y="146640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1"/>
          <p:cNvSpPr txBox="1"/>
          <p:nvPr/>
        </p:nvSpPr>
        <p:spPr>
          <a:xfrm>
            <a:off x="5296338" y="17759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0,000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33" name="Google Shape;433;p61"/>
          <p:cNvSpPr txBox="1"/>
          <p:nvPr/>
        </p:nvSpPr>
        <p:spPr>
          <a:xfrm>
            <a:off x="5098488" y="2141425"/>
            <a:ext cx="19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This is the number of total visitors we had last month 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/>
          <p:nvPr/>
        </p:nvSpPr>
        <p:spPr>
          <a:xfrm>
            <a:off x="5193800" y="2258195"/>
            <a:ext cx="1279800" cy="417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5193800" y="1428600"/>
            <a:ext cx="1279800" cy="417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2"/>
          <p:cNvSpPr/>
          <p:nvPr/>
        </p:nvSpPr>
        <p:spPr>
          <a:xfrm>
            <a:off x="5193800" y="3087778"/>
            <a:ext cx="1279800" cy="4176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statistics</a:t>
            </a:r>
            <a:endParaRPr/>
          </a:p>
        </p:txBody>
      </p:sp>
      <p:sp>
        <p:nvSpPr>
          <p:cNvPr id="442" name="Google Shape;442;p62"/>
          <p:cNvSpPr txBox="1"/>
          <p:nvPr/>
        </p:nvSpPr>
        <p:spPr>
          <a:xfrm>
            <a:off x="5276602" y="1858875"/>
            <a:ext cx="297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Neptune is the farthest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5276595" y="1407725"/>
            <a:ext cx="1114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Mercury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276602" y="2698900"/>
            <a:ext cx="297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Jupiter is a gas giant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5276595" y="2247743"/>
            <a:ext cx="1114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Mars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5276602" y="3538925"/>
            <a:ext cx="297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Saturn is the ringed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5276600" y="3087775"/>
            <a:ext cx="1114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Jupiter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448" name="Google Shape;448;p6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75" y="1328075"/>
            <a:ext cx="4279425" cy="26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2"/>
          <p:cNvSpPr txBox="1"/>
          <p:nvPr/>
        </p:nvSpPr>
        <p:spPr>
          <a:xfrm>
            <a:off x="2208150" y="4132500"/>
            <a:ext cx="4727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Follow the link in the graph to modify its data and then paste the new one here. 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3"/>
          <p:cNvPicPr preferRelativeResize="0"/>
          <p:nvPr/>
        </p:nvPicPr>
        <p:blipFill rotWithShape="1">
          <a:blip r:embed="rId3">
            <a:alphaModFix/>
          </a:blip>
          <a:srcRect b="26234" l="19908" r="52122" t="29118"/>
          <a:stretch/>
        </p:blipFill>
        <p:spPr>
          <a:xfrm>
            <a:off x="4833075" y="1067850"/>
            <a:ext cx="1821886" cy="29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3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story</a:t>
            </a:r>
            <a:endParaRPr/>
          </a:p>
        </p:txBody>
      </p:sp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720000" y="2214000"/>
            <a:ext cx="42801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Venus is the second planet from the Sun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Earth is the planet where we live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Neptune is very far away from Earth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3"/>
          <p:cNvSpPr/>
          <p:nvPr/>
        </p:nvSpPr>
        <p:spPr>
          <a:xfrm>
            <a:off x="5214050" y="44739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63"/>
          <p:cNvCxnSpPr/>
          <p:nvPr/>
        </p:nvCxnSpPr>
        <p:spPr>
          <a:xfrm>
            <a:off x="618735" y="2057658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9" name="Google Shape;459;p63"/>
          <p:cNvGrpSpPr/>
          <p:nvPr/>
        </p:nvGrpSpPr>
        <p:grpSpPr>
          <a:xfrm>
            <a:off x="618647" y="1067853"/>
            <a:ext cx="2523598" cy="356601"/>
            <a:chOff x="1524913" y="922950"/>
            <a:chExt cx="6094175" cy="564600"/>
          </a:xfrm>
        </p:grpSpPr>
        <p:cxnSp>
          <p:nvCxnSpPr>
            <p:cNvPr id="460" name="Google Shape;460;p6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6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2" name="Google Shape;462;p63"/>
          <p:cNvPicPr preferRelativeResize="0"/>
          <p:nvPr/>
        </p:nvPicPr>
        <p:blipFill rotWithShape="1">
          <a:blip r:embed="rId3">
            <a:alphaModFix/>
          </a:blip>
          <a:srcRect b="26234" l="55191" r="16840" t="29118"/>
          <a:stretch/>
        </p:blipFill>
        <p:spPr>
          <a:xfrm>
            <a:off x="6654963" y="1067850"/>
            <a:ext cx="1821886" cy="29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4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1685550" y="1237300"/>
            <a:ext cx="1170100" cy="11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4"/>
          <p:cNvSpPr/>
          <p:nvPr/>
        </p:nvSpPr>
        <p:spPr>
          <a:xfrm>
            <a:off x="3340685" y="3698500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reached</a:t>
            </a:r>
            <a:endParaRPr/>
          </a:p>
        </p:txBody>
      </p:sp>
      <p:sp>
        <p:nvSpPr>
          <p:cNvPr id="470" name="Google Shape;470;p64"/>
          <p:cNvSpPr/>
          <p:nvPr/>
        </p:nvSpPr>
        <p:spPr>
          <a:xfrm>
            <a:off x="3779782" y="3124671"/>
            <a:ext cx="674305" cy="700936"/>
          </a:xfrm>
          <a:custGeom>
            <a:rect b="b" l="l" r="r" t="t"/>
            <a:pathLst>
              <a:path extrusionOk="0" h="39928" w="38411">
                <a:moveTo>
                  <a:pt x="28811" y="1"/>
                </a:moveTo>
                <a:cubicBezTo>
                  <a:pt x="28510" y="1"/>
                  <a:pt x="28192" y="334"/>
                  <a:pt x="28373" y="695"/>
                </a:cubicBezTo>
                <a:cubicBezTo>
                  <a:pt x="30445" y="4791"/>
                  <a:pt x="34267" y="7780"/>
                  <a:pt x="36005" y="12078"/>
                </a:cubicBezTo>
                <a:cubicBezTo>
                  <a:pt x="37505" y="15792"/>
                  <a:pt x="36934" y="20150"/>
                  <a:pt x="34636" y="23424"/>
                </a:cubicBezTo>
                <a:cubicBezTo>
                  <a:pt x="34148" y="24115"/>
                  <a:pt x="33576" y="24770"/>
                  <a:pt x="32921" y="25329"/>
                </a:cubicBezTo>
                <a:cubicBezTo>
                  <a:pt x="32838" y="25401"/>
                  <a:pt x="32743" y="25484"/>
                  <a:pt x="32647" y="25556"/>
                </a:cubicBezTo>
                <a:cubicBezTo>
                  <a:pt x="32629" y="25574"/>
                  <a:pt x="32532" y="25649"/>
                  <a:pt x="32528" y="25649"/>
                </a:cubicBezTo>
                <a:cubicBezTo>
                  <a:pt x="32527" y="25649"/>
                  <a:pt x="32533" y="25643"/>
                  <a:pt x="32552" y="25627"/>
                </a:cubicBezTo>
                <a:lnTo>
                  <a:pt x="32552" y="25627"/>
                </a:lnTo>
                <a:cubicBezTo>
                  <a:pt x="32493" y="25675"/>
                  <a:pt x="32421" y="25734"/>
                  <a:pt x="32362" y="25782"/>
                </a:cubicBezTo>
                <a:cubicBezTo>
                  <a:pt x="32124" y="25960"/>
                  <a:pt x="31874" y="26127"/>
                  <a:pt x="31612" y="26294"/>
                </a:cubicBezTo>
                <a:cubicBezTo>
                  <a:pt x="30361" y="27115"/>
                  <a:pt x="29016" y="27818"/>
                  <a:pt x="27671" y="28484"/>
                </a:cubicBezTo>
                <a:cubicBezTo>
                  <a:pt x="23944" y="30306"/>
                  <a:pt x="20051" y="31830"/>
                  <a:pt x="16169" y="33318"/>
                </a:cubicBezTo>
                <a:cubicBezTo>
                  <a:pt x="11538" y="35092"/>
                  <a:pt x="6859" y="36759"/>
                  <a:pt x="2167" y="38414"/>
                </a:cubicBezTo>
                <a:cubicBezTo>
                  <a:pt x="1560" y="38629"/>
                  <a:pt x="965" y="38843"/>
                  <a:pt x="370" y="39069"/>
                </a:cubicBezTo>
                <a:cubicBezTo>
                  <a:pt x="155" y="39152"/>
                  <a:pt x="1" y="39367"/>
                  <a:pt x="72" y="39605"/>
                </a:cubicBezTo>
                <a:cubicBezTo>
                  <a:pt x="122" y="39796"/>
                  <a:pt x="309" y="39928"/>
                  <a:pt x="502" y="39928"/>
                </a:cubicBezTo>
                <a:cubicBezTo>
                  <a:pt x="537" y="39928"/>
                  <a:pt x="573" y="39924"/>
                  <a:pt x="608" y="39914"/>
                </a:cubicBezTo>
                <a:cubicBezTo>
                  <a:pt x="1846" y="39522"/>
                  <a:pt x="3072" y="39069"/>
                  <a:pt x="4299" y="38640"/>
                </a:cubicBezTo>
                <a:cubicBezTo>
                  <a:pt x="5501" y="38224"/>
                  <a:pt x="6704" y="37795"/>
                  <a:pt x="7906" y="37366"/>
                </a:cubicBezTo>
                <a:cubicBezTo>
                  <a:pt x="10288" y="36521"/>
                  <a:pt x="12669" y="35664"/>
                  <a:pt x="15026" y="34783"/>
                </a:cubicBezTo>
                <a:cubicBezTo>
                  <a:pt x="19146" y="33247"/>
                  <a:pt x="23242" y="31640"/>
                  <a:pt x="27206" y="29758"/>
                </a:cubicBezTo>
                <a:cubicBezTo>
                  <a:pt x="28671" y="29068"/>
                  <a:pt x="30123" y="28330"/>
                  <a:pt x="31493" y="27484"/>
                </a:cubicBezTo>
                <a:cubicBezTo>
                  <a:pt x="32647" y="26770"/>
                  <a:pt x="33731" y="25972"/>
                  <a:pt x="34612" y="24948"/>
                </a:cubicBezTo>
                <a:cubicBezTo>
                  <a:pt x="37327" y="21817"/>
                  <a:pt x="38410" y="17340"/>
                  <a:pt x="37362" y="13316"/>
                </a:cubicBezTo>
                <a:cubicBezTo>
                  <a:pt x="36196" y="8792"/>
                  <a:pt x="32493" y="5684"/>
                  <a:pt x="30088" y="1862"/>
                </a:cubicBezTo>
                <a:cubicBezTo>
                  <a:pt x="29754" y="1338"/>
                  <a:pt x="29445" y="791"/>
                  <a:pt x="29159" y="231"/>
                </a:cubicBezTo>
                <a:cubicBezTo>
                  <a:pt x="29078" y="68"/>
                  <a:pt x="28946" y="1"/>
                  <a:pt x="28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>
            <a:off x="4592604" y="2849686"/>
            <a:ext cx="1475638" cy="412507"/>
          </a:xfrm>
          <a:custGeom>
            <a:rect b="b" l="l" r="r" t="t"/>
            <a:pathLst>
              <a:path extrusionOk="0" h="23498" w="84058">
                <a:moveTo>
                  <a:pt x="716" y="1"/>
                </a:moveTo>
                <a:cubicBezTo>
                  <a:pt x="0" y="1"/>
                  <a:pt x="7" y="1132"/>
                  <a:pt x="738" y="1156"/>
                </a:cubicBezTo>
                <a:cubicBezTo>
                  <a:pt x="6429" y="1287"/>
                  <a:pt x="12073" y="2490"/>
                  <a:pt x="17514" y="4109"/>
                </a:cubicBezTo>
                <a:cubicBezTo>
                  <a:pt x="22824" y="5680"/>
                  <a:pt x="27992" y="7704"/>
                  <a:pt x="33087" y="9836"/>
                </a:cubicBezTo>
                <a:cubicBezTo>
                  <a:pt x="38255" y="11991"/>
                  <a:pt x="43363" y="14265"/>
                  <a:pt x="48566" y="16325"/>
                </a:cubicBezTo>
                <a:cubicBezTo>
                  <a:pt x="53816" y="18408"/>
                  <a:pt x="59162" y="20277"/>
                  <a:pt x="64663" y="21599"/>
                </a:cubicBezTo>
                <a:cubicBezTo>
                  <a:pt x="69552" y="22773"/>
                  <a:pt x="74565" y="23498"/>
                  <a:pt x="79600" y="23498"/>
                </a:cubicBezTo>
                <a:cubicBezTo>
                  <a:pt x="80181" y="23498"/>
                  <a:pt x="80762" y="23488"/>
                  <a:pt x="81343" y="23468"/>
                </a:cubicBezTo>
                <a:cubicBezTo>
                  <a:pt x="82034" y="23445"/>
                  <a:pt x="82725" y="23409"/>
                  <a:pt x="83415" y="23361"/>
                </a:cubicBezTo>
                <a:cubicBezTo>
                  <a:pt x="84043" y="23315"/>
                  <a:pt x="84058" y="22359"/>
                  <a:pt x="83459" y="22359"/>
                </a:cubicBezTo>
                <a:cubicBezTo>
                  <a:pt x="83445" y="22359"/>
                  <a:pt x="83430" y="22360"/>
                  <a:pt x="83415" y="22361"/>
                </a:cubicBezTo>
                <a:cubicBezTo>
                  <a:pt x="82180" y="22453"/>
                  <a:pt x="80943" y="22497"/>
                  <a:pt x="79708" y="22497"/>
                </a:cubicBezTo>
                <a:cubicBezTo>
                  <a:pt x="75325" y="22497"/>
                  <a:pt x="70954" y="21944"/>
                  <a:pt x="66663" y="21016"/>
                </a:cubicBezTo>
                <a:cubicBezTo>
                  <a:pt x="61150" y="19813"/>
                  <a:pt x="55769" y="18015"/>
                  <a:pt x="50506" y="15967"/>
                </a:cubicBezTo>
                <a:cubicBezTo>
                  <a:pt x="45279" y="13943"/>
                  <a:pt x="40148" y="11657"/>
                  <a:pt x="34992" y="9467"/>
                </a:cubicBezTo>
                <a:cubicBezTo>
                  <a:pt x="29897" y="7312"/>
                  <a:pt x="24765" y="5228"/>
                  <a:pt x="19479" y="3549"/>
                </a:cubicBezTo>
                <a:cubicBezTo>
                  <a:pt x="14109" y="1847"/>
                  <a:pt x="8549" y="525"/>
                  <a:pt x="2917" y="108"/>
                </a:cubicBezTo>
                <a:cubicBezTo>
                  <a:pt x="2191" y="61"/>
                  <a:pt x="1464" y="25"/>
                  <a:pt x="738" y="1"/>
                </a:cubicBezTo>
                <a:cubicBezTo>
                  <a:pt x="731" y="1"/>
                  <a:pt x="723" y="1"/>
                  <a:pt x="7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4"/>
          <p:cNvSpPr/>
          <p:nvPr/>
        </p:nvSpPr>
        <p:spPr>
          <a:xfrm>
            <a:off x="5109113" y="2346883"/>
            <a:ext cx="1170111" cy="577998"/>
          </a:xfrm>
          <a:custGeom>
            <a:rect b="b" l="l" r="r" t="t"/>
            <a:pathLst>
              <a:path extrusionOk="0" h="32925" w="66654">
                <a:moveTo>
                  <a:pt x="798" y="1"/>
                </a:moveTo>
                <a:cubicBezTo>
                  <a:pt x="372" y="1"/>
                  <a:pt x="1" y="537"/>
                  <a:pt x="401" y="891"/>
                </a:cubicBezTo>
                <a:cubicBezTo>
                  <a:pt x="3913" y="3974"/>
                  <a:pt x="7807" y="6606"/>
                  <a:pt x="11903" y="8844"/>
                </a:cubicBezTo>
                <a:cubicBezTo>
                  <a:pt x="15998" y="11094"/>
                  <a:pt x="20296" y="12976"/>
                  <a:pt x="24654" y="14678"/>
                </a:cubicBezTo>
                <a:cubicBezTo>
                  <a:pt x="29059" y="16405"/>
                  <a:pt x="33536" y="17952"/>
                  <a:pt x="38001" y="19524"/>
                </a:cubicBezTo>
                <a:cubicBezTo>
                  <a:pt x="42478" y="21108"/>
                  <a:pt x="46943" y="22703"/>
                  <a:pt x="51324" y="24537"/>
                </a:cubicBezTo>
                <a:cubicBezTo>
                  <a:pt x="53503" y="25441"/>
                  <a:pt x="55646" y="26406"/>
                  <a:pt x="57765" y="27454"/>
                </a:cubicBezTo>
                <a:cubicBezTo>
                  <a:pt x="60004" y="28561"/>
                  <a:pt x="62230" y="29787"/>
                  <a:pt x="64135" y="31430"/>
                </a:cubicBezTo>
                <a:cubicBezTo>
                  <a:pt x="64612" y="31847"/>
                  <a:pt x="65064" y="32287"/>
                  <a:pt x="65493" y="32752"/>
                </a:cubicBezTo>
                <a:cubicBezTo>
                  <a:pt x="65609" y="32874"/>
                  <a:pt x="65740" y="32925"/>
                  <a:pt x="65866" y="32925"/>
                </a:cubicBezTo>
                <a:cubicBezTo>
                  <a:pt x="66284" y="32925"/>
                  <a:pt x="66653" y="32368"/>
                  <a:pt x="66278" y="31966"/>
                </a:cubicBezTo>
                <a:cubicBezTo>
                  <a:pt x="64552" y="30097"/>
                  <a:pt x="62409" y="28656"/>
                  <a:pt x="60182" y="27442"/>
                </a:cubicBezTo>
                <a:cubicBezTo>
                  <a:pt x="58051" y="26275"/>
                  <a:pt x="55849" y="25263"/>
                  <a:pt x="53634" y="24298"/>
                </a:cubicBezTo>
                <a:cubicBezTo>
                  <a:pt x="49276" y="22405"/>
                  <a:pt x="44811" y="20762"/>
                  <a:pt x="40335" y="19179"/>
                </a:cubicBezTo>
                <a:cubicBezTo>
                  <a:pt x="35870" y="17607"/>
                  <a:pt x="31369" y="16083"/>
                  <a:pt x="26940" y="14404"/>
                </a:cubicBezTo>
                <a:cubicBezTo>
                  <a:pt x="22571" y="12761"/>
                  <a:pt x="18260" y="10975"/>
                  <a:pt x="14105" y="8832"/>
                </a:cubicBezTo>
                <a:cubicBezTo>
                  <a:pt x="9998" y="6713"/>
                  <a:pt x="6057" y="4248"/>
                  <a:pt x="2497" y="1284"/>
                </a:cubicBezTo>
                <a:cubicBezTo>
                  <a:pt x="2044" y="915"/>
                  <a:pt x="1592" y="534"/>
                  <a:pt x="1151" y="141"/>
                </a:cubicBezTo>
                <a:cubicBezTo>
                  <a:pt x="1040" y="42"/>
                  <a:pt x="917" y="1"/>
                  <a:pt x="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4"/>
          <p:cNvSpPr/>
          <p:nvPr/>
        </p:nvSpPr>
        <p:spPr>
          <a:xfrm>
            <a:off x="5302782" y="2003225"/>
            <a:ext cx="1170085" cy="124658"/>
          </a:xfrm>
          <a:custGeom>
            <a:rect b="b" l="l" r="r" t="t"/>
            <a:pathLst>
              <a:path extrusionOk="0" h="7100" w="77425">
                <a:moveTo>
                  <a:pt x="76869" y="0"/>
                </a:moveTo>
                <a:cubicBezTo>
                  <a:pt x="76811" y="0"/>
                  <a:pt x="76750" y="15"/>
                  <a:pt x="76689" y="49"/>
                </a:cubicBezTo>
                <a:cubicBezTo>
                  <a:pt x="72569" y="2299"/>
                  <a:pt x="68116" y="3835"/>
                  <a:pt x="63520" y="4787"/>
                </a:cubicBezTo>
                <a:cubicBezTo>
                  <a:pt x="58913" y="5752"/>
                  <a:pt x="54198" y="6121"/>
                  <a:pt x="49495" y="6145"/>
                </a:cubicBezTo>
                <a:cubicBezTo>
                  <a:pt x="49345" y="6145"/>
                  <a:pt x="49195" y="6146"/>
                  <a:pt x="49045" y="6146"/>
                </a:cubicBezTo>
                <a:cubicBezTo>
                  <a:pt x="44303" y="6146"/>
                  <a:pt x="39583" y="5784"/>
                  <a:pt x="34874" y="5287"/>
                </a:cubicBezTo>
                <a:cubicBezTo>
                  <a:pt x="29492" y="4716"/>
                  <a:pt x="24134" y="3990"/>
                  <a:pt x="18753" y="3442"/>
                </a:cubicBezTo>
                <a:cubicBezTo>
                  <a:pt x="14261" y="2990"/>
                  <a:pt x="9744" y="2656"/>
                  <a:pt x="5216" y="2656"/>
                </a:cubicBezTo>
                <a:cubicBezTo>
                  <a:pt x="4378" y="2656"/>
                  <a:pt x="3541" y="2668"/>
                  <a:pt x="2703" y="2692"/>
                </a:cubicBezTo>
                <a:cubicBezTo>
                  <a:pt x="2036" y="2716"/>
                  <a:pt x="1358" y="2739"/>
                  <a:pt x="691" y="2787"/>
                </a:cubicBezTo>
                <a:cubicBezTo>
                  <a:pt x="12" y="2834"/>
                  <a:pt x="1" y="3859"/>
                  <a:pt x="657" y="3859"/>
                </a:cubicBezTo>
                <a:cubicBezTo>
                  <a:pt x="668" y="3859"/>
                  <a:pt x="680" y="3859"/>
                  <a:pt x="691" y="3859"/>
                </a:cubicBezTo>
                <a:cubicBezTo>
                  <a:pt x="2240" y="3787"/>
                  <a:pt x="3788" y="3754"/>
                  <a:pt x="5334" y="3754"/>
                </a:cubicBezTo>
                <a:cubicBezTo>
                  <a:pt x="9194" y="3754"/>
                  <a:pt x="13044" y="3962"/>
                  <a:pt x="16895" y="4311"/>
                </a:cubicBezTo>
                <a:cubicBezTo>
                  <a:pt x="22301" y="4799"/>
                  <a:pt x="27682" y="5514"/>
                  <a:pt x="33088" y="6097"/>
                </a:cubicBezTo>
                <a:cubicBezTo>
                  <a:pt x="38053" y="6633"/>
                  <a:pt x="43030" y="7061"/>
                  <a:pt x="48042" y="7097"/>
                </a:cubicBezTo>
                <a:cubicBezTo>
                  <a:pt x="48284" y="7099"/>
                  <a:pt x="48526" y="7100"/>
                  <a:pt x="48768" y="7100"/>
                </a:cubicBezTo>
                <a:cubicBezTo>
                  <a:pt x="53278" y="7100"/>
                  <a:pt x="57794" y="6780"/>
                  <a:pt x="62234" y="5966"/>
                </a:cubicBezTo>
                <a:cubicBezTo>
                  <a:pt x="66830" y="5121"/>
                  <a:pt x="71366" y="3704"/>
                  <a:pt x="75522" y="1537"/>
                </a:cubicBezTo>
                <a:cubicBezTo>
                  <a:pt x="76046" y="1263"/>
                  <a:pt x="76558" y="977"/>
                  <a:pt x="77070" y="691"/>
                </a:cubicBezTo>
                <a:cubicBezTo>
                  <a:pt x="77425" y="489"/>
                  <a:pt x="77201" y="0"/>
                  <a:pt x="76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4"/>
          <p:cNvSpPr/>
          <p:nvPr/>
        </p:nvSpPr>
        <p:spPr>
          <a:xfrm>
            <a:off x="5726646" y="2080359"/>
            <a:ext cx="12131" cy="9427"/>
          </a:xfrm>
          <a:custGeom>
            <a:rect b="b" l="l" r="r" t="t"/>
            <a:pathLst>
              <a:path extrusionOk="0" h="537" w="691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4"/>
          <p:cNvSpPr txBox="1"/>
          <p:nvPr/>
        </p:nvSpPr>
        <p:spPr>
          <a:xfrm>
            <a:off x="5655094" y="3533975"/>
            <a:ext cx="1485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2019-2020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76" name="Google Shape;476;p64"/>
          <p:cNvSpPr txBox="1"/>
          <p:nvPr/>
        </p:nvSpPr>
        <p:spPr>
          <a:xfrm>
            <a:off x="1728419" y="3533975"/>
            <a:ext cx="1485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2017-2018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77" name="Google Shape;477;p64"/>
          <p:cNvSpPr txBox="1"/>
          <p:nvPr/>
        </p:nvSpPr>
        <p:spPr>
          <a:xfrm>
            <a:off x="2540719" y="2600088"/>
            <a:ext cx="1485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2018-2019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3282994" y="1693434"/>
            <a:ext cx="1485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2020-2021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6178675" y="2187925"/>
            <a:ext cx="962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Year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2022</a:t>
            </a:r>
            <a:endParaRPr b="1" sz="16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480" name="Google Shape;480;p64"/>
          <p:cNvGrpSpPr/>
          <p:nvPr/>
        </p:nvGrpSpPr>
        <p:grpSpPr>
          <a:xfrm>
            <a:off x="6453550" y="1402826"/>
            <a:ext cx="687152" cy="686938"/>
            <a:chOff x="5642475" y="1435075"/>
            <a:chExt cx="481975" cy="481825"/>
          </a:xfrm>
        </p:grpSpPr>
        <p:sp>
          <p:nvSpPr>
            <p:cNvPr id="481" name="Google Shape;481;p64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2" name="Google Shape;482;p64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3" name="Google Shape;483;p64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84" name="Google Shape;484;p64"/>
          <p:cNvSpPr/>
          <p:nvPr/>
        </p:nvSpPr>
        <p:spPr>
          <a:xfrm>
            <a:off x="3433904" y="37656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"/>
          <p:cNvSpPr/>
          <p:nvPr/>
        </p:nvSpPr>
        <p:spPr>
          <a:xfrm>
            <a:off x="4168785" y="2737925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4"/>
          <p:cNvSpPr/>
          <p:nvPr/>
        </p:nvSpPr>
        <p:spPr>
          <a:xfrm>
            <a:off x="4262004" y="280504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4"/>
          <p:cNvSpPr/>
          <p:nvPr/>
        </p:nvSpPr>
        <p:spPr>
          <a:xfrm>
            <a:off x="6170060" y="2992975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"/>
          <p:cNvSpPr/>
          <p:nvPr/>
        </p:nvSpPr>
        <p:spPr>
          <a:xfrm>
            <a:off x="6263279" y="306009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4"/>
          <p:cNvSpPr/>
          <p:nvPr/>
        </p:nvSpPr>
        <p:spPr>
          <a:xfrm>
            <a:off x="4909460" y="1957700"/>
            <a:ext cx="376800" cy="32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4"/>
          <p:cNvSpPr/>
          <p:nvPr/>
        </p:nvSpPr>
        <p:spPr>
          <a:xfrm>
            <a:off x="5002679" y="20248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2996506" y="2070634"/>
            <a:ext cx="1772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Venus has a beautiful name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2255306" y="2974202"/>
            <a:ext cx="1772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It’s a gas giant and the biggest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1728442" y="3908090"/>
            <a:ext cx="1485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Jupiter is the biggest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5558668" y="3914931"/>
            <a:ext cx="1599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It’s a gas giant and the biggest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495" name="Google Shape;495;p64"/>
          <p:cNvGrpSpPr/>
          <p:nvPr/>
        </p:nvGrpSpPr>
        <p:grpSpPr>
          <a:xfrm rot="159">
            <a:off x="4641682" y="3724541"/>
            <a:ext cx="580430" cy="642309"/>
            <a:chOff x="-25445525" y="3175900"/>
            <a:chExt cx="267825" cy="296350"/>
          </a:xfrm>
        </p:grpSpPr>
        <p:sp>
          <p:nvSpPr>
            <p:cNvPr id="496" name="Google Shape;496;p64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4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4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/>
          <p:nvPr/>
        </p:nvSpPr>
        <p:spPr>
          <a:xfrm>
            <a:off x="3253500" y="1671225"/>
            <a:ext cx="2600100" cy="2600100"/>
          </a:xfrm>
          <a:prstGeom prst="roundRect">
            <a:avLst>
              <a:gd fmla="val 29802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/>
          <p:nvPr/>
        </p:nvSpPr>
        <p:spPr>
          <a:xfrm>
            <a:off x="2936400" y="3444625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/>
          <p:nvPr/>
        </p:nvSpPr>
        <p:spPr>
          <a:xfrm>
            <a:off x="5325225" y="3444625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5"/>
          <p:cNvSpPr/>
          <p:nvPr/>
        </p:nvSpPr>
        <p:spPr>
          <a:xfrm>
            <a:off x="5325225" y="1557463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5"/>
          <p:cNvSpPr/>
          <p:nvPr/>
        </p:nvSpPr>
        <p:spPr>
          <a:xfrm>
            <a:off x="2936400" y="1557438"/>
            <a:ext cx="903300" cy="903600"/>
          </a:xfrm>
          <a:prstGeom prst="roundRect">
            <a:avLst>
              <a:gd fmla="val 31699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5"/>
          <p:cNvSpPr/>
          <p:nvPr/>
        </p:nvSpPr>
        <p:spPr>
          <a:xfrm>
            <a:off x="3986950" y="2380788"/>
            <a:ext cx="1180800" cy="1180800"/>
          </a:xfrm>
          <a:prstGeom prst="roundRect">
            <a:avLst>
              <a:gd fmla="val 3169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510" name="Google Shape;510;p65"/>
          <p:cNvSpPr txBox="1"/>
          <p:nvPr/>
        </p:nvSpPr>
        <p:spPr>
          <a:xfrm flipH="1">
            <a:off x="5907154" y="1529938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Mars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1" name="Google Shape;511;p65"/>
          <p:cNvSpPr txBox="1"/>
          <p:nvPr/>
        </p:nvSpPr>
        <p:spPr>
          <a:xfrm flipH="1">
            <a:off x="6347251" y="18351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Despite being red, Mars is cold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12" name="Google Shape;512;p65"/>
          <p:cNvSpPr txBox="1"/>
          <p:nvPr/>
        </p:nvSpPr>
        <p:spPr>
          <a:xfrm flipH="1">
            <a:off x="5907154" y="34171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J</a:t>
            </a: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upiter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3" name="Google Shape;513;p65"/>
          <p:cNvSpPr txBox="1"/>
          <p:nvPr/>
        </p:nvSpPr>
        <p:spPr>
          <a:xfrm flipH="1">
            <a:off x="6347251" y="3722303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Jupiter is the biggest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14" name="Google Shape;514;p65"/>
          <p:cNvSpPr txBox="1"/>
          <p:nvPr/>
        </p:nvSpPr>
        <p:spPr>
          <a:xfrm>
            <a:off x="1070047" y="1529938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V</a:t>
            </a: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enus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5" name="Google Shape;515;p65"/>
          <p:cNvSpPr txBox="1"/>
          <p:nvPr/>
        </p:nvSpPr>
        <p:spPr>
          <a:xfrm>
            <a:off x="1070044" y="1835125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Venus has a beautiful name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16" name="Google Shape;516;p65"/>
          <p:cNvSpPr txBox="1"/>
          <p:nvPr/>
        </p:nvSpPr>
        <p:spPr>
          <a:xfrm>
            <a:off x="1070047" y="34171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S</a:t>
            </a: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aturn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17" name="Google Shape;517;p65"/>
          <p:cNvSpPr txBox="1"/>
          <p:nvPr/>
        </p:nvSpPr>
        <p:spPr>
          <a:xfrm>
            <a:off x="1070044" y="3722301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It’s a gas giant and has rings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518" name="Google Shape;518;p65"/>
          <p:cNvGrpSpPr/>
          <p:nvPr/>
        </p:nvGrpSpPr>
        <p:grpSpPr>
          <a:xfrm>
            <a:off x="5598342" y="1831207"/>
            <a:ext cx="357053" cy="356121"/>
            <a:chOff x="-28461325" y="3545475"/>
            <a:chExt cx="296950" cy="296175"/>
          </a:xfrm>
        </p:grpSpPr>
        <p:sp>
          <p:nvSpPr>
            <p:cNvPr id="519" name="Google Shape;519;p65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5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5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65"/>
          <p:cNvGrpSpPr/>
          <p:nvPr/>
        </p:nvGrpSpPr>
        <p:grpSpPr>
          <a:xfrm>
            <a:off x="4323411" y="2703102"/>
            <a:ext cx="472095" cy="536239"/>
            <a:chOff x="-28069875" y="3175300"/>
            <a:chExt cx="260725" cy="296150"/>
          </a:xfrm>
        </p:grpSpPr>
        <p:sp>
          <p:nvSpPr>
            <p:cNvPr id="526" name="Google Shape;526;p65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5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5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5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5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5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5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>
            <a:off x="5599462" y="3718847"/>
            <a:ext cx="357055" cy="355170"/>
            <a:chOff x="-24353075" y="3891250"/>
            <a:chExt cx="293800" cy="292225"/>
          </a:xfrm>
        </p:grpSpPr>
        <p:sp>
          <p:nvSpPr>
            <p:cNvPr id="536" name="Google Shape;536;p65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65"/>
          <p:cNvGrpSpPr/>
          <p:nvPr/>
        </p:nvGrpSpPr>
        <p:grpSpPr>
          <a:xfrm>
            <a:off x="3186094" y="3717797"/>
            <a:ext cx="384411" cy="356987"/>
            <a:chOff x="-25465200" y="3565175"/>
            <a:chExt cx="298525" cy="277250"/>
          </a:xfrm>
        </p:grpSpPr>
        <p:sp>
          <p:nvSpPr>
            <p:cNvPr id="539" name="Google Shape;539;p65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5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65"/>
          <p:cNvGrpSpPr/>
          <p:nvPr/>
        </p:nvGrpSpPr>
        <p:grpSpPr>
          <a:xfrm>
            <a:off x="3211235" y="1830744"/>
            <a:ext cx="357050" cy="356990"/>
            <a:chOff x="-25094250" y="3547050"/>
            <a:chExt cx="295400" cy="295375"/>
          </a:xfrm>
        </p:grpSpPr>
        <p:sp>
          <p:nvSpPr>
            <p:cNvPr id="542" name="Google Shape;542;p65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5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5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5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65"/>
          <p:cNvSpPr txBox="1"/>
          <p:nvPr/>
        </p:nvSpPr>
        <p:spPr>
          <a:xfrm>
            <a:off x="597849" y="1529950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48" name="Google Shape;548;p65"/>
          <p:cNvSpPr txBox="1"/>
          <p:nvPr/>
        </p:nvSpPr>
        <p:spPr>
          <a:xfrm>
            <a:off x="597849" y="3417125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49" name="Google Shape;549;p65"/>
          <p:cNvSpPr txBox="1"/>
          <p:nvPr/>
        </p:nvSpPr>
        <p:spPr>
          <a:xfrm flipH="1">
            <a:off x="8073948" y="1529950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50" name="Google Shape;550;p65"/>
          <p:cNvSpPr txBox="1"/>
          <p:nvPr/>
        </p:nvSpPr>
        <p:spPr>
          <a:xfrm flipH="1">
            <a:off x="8073948" y="3417125"/>
            <a:ext cx="472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04</a:t>
            </a:r>
            <a:endParaRPr b="1" sz="17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51" name="Google Shape;551;p65"/>
          <p:cNvSpPr/>
          <p:nvPr/>
        </p:nvSpPr>
        <p:spPr>
          <a:xfrm rot="5400000">
            <a:off x="4403963" y="1520094"/>
            <a:ext cx="357000" cy="308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5"/>
          <p:cNvSpPr/>
          <p:nvPr/>
        </p:nvSpPr>
        <p:spPr>
          <a:xfrm rot="-5400000">
            <a:off x="4403963" y="4113594"/>
            <a:ext cx="357000" cy="308700"/>
          </a:xfrm>
          <a:prstGeom prst="triangle">
            <a:avLst>
              <a:gd fmla="val 4813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5"/>
          <p:cNvSpPr/>
          <p:nvPr/>
        </p:nvSpPr>
        <p:spPr>
          <a:xfrm rot="10800000">
            <a:off x="5671800" y="2816844"/>
            <a:ext cx="357000" cy="308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5"/>
          <p:cNvSpPr/>
          <p:nvPr/>
        </p:nvSpPr>
        <p:spPr>
          <a:xfrm>
            <a:off x="3078300" y="2816844"/>
            <a:ext cx="357000" cy="308700"/>
          </a:xfrm>
          <a:prstGeom prst="triangle">
            <a:avLst>
              <a:gd fmla="val 4813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/>
          <p:nvPr/>
        </p:nvSpPr>
        <p:spPr>
          <a:xfrm>
            <a:off x="5130933" y="3706775"/>
            <a:ext cx="3136800" cy="951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5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562" name="Google Shape;562;p66"/>
          <p:cNvSpPr txBox="1"/>
          <p:nvPr>
            <p:ph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3" name="Google Shape;563;p66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564" name="Google Shape;564;p66"/>
          <p:cNvSpPr/>
          <p:nvPr/>
        </p:nvSpPr>
        <p:spPr>
          <a:xfrm>
            <a:off x="-852000" y="-8249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66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7"/>
          <p:cNvSpPr/>
          <p:nvPr/>
        </p:nvSpPr>
        <p:spPr>
          <a:xfrm>
            <a:off x="1311537" y="1788400"/>
            <a:ext cx="2700600" cy="700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7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care</a:t>
            </a:r>
            <a:endParaRPr/>
          </a:p>
        </p:txBody>
      </p:sp>
      <p:sp>
        <p:nvSpPr>
          <p:cNvPr id="572" name="Google Shape;572;p67"/>
          <p:cNvSpPr txBox="1"/>
          <p:nvPr>
            <p:ph idx="4294967295" type="subTitle"/>
          </p:nvPr>
        </p:nvSpPr>
        <p:spPr>
          <a:xfrm>
            <a:off x="875375" y="2598225"/>
            <a:ext cx="31863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a bit larger than the Moon. The planet’s name has nothing to do with the liquid metal</a:t>
            </a:r>
            <a:endParaRPr/>
          </a:p>
        </p:txBody>
      </p:sp>
      <p:pic>
        <p:nvPicPr>
          <p:cNvPr id="573" name="Google Shape;573;p67"/>
          <p:cNvPicPr preferRelativeResize="0"/>
          <p:nvPr/>
        </p:nvPicPr>
        <p:blipFill rotWithShape="1">
          <a:blip r:embed="rId3">
            <a:alphaModFix/>
          </a:blip>
          <a:srcRect b="0" l="31875" r="0" t="0"/>
          <a:stretch/>
        </p:blipFill>
        <p:spPr>
          <a:xfrm>
            <a:off x="4618522" y="1506250"/>
            <a:ext cx="3186300" cy="26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8"/>
          <p:cNvPicPr preferRelativeResize="0"/>
          <p:nvPr/>
        </p:nvPicPr>
        <p:blipFill rotWithShape="1">
          <a:blip r:embed="rId3">
            <a:alphaModFix/>
          </a:blip>
          <a:srcRect b="12116" l="39242" r="0" t="15676"/>
          <a:stretch/>
        </p:blipFill>
        <p:spPr>
          <a:xfrm>
            <a:off x="2784643" y="1081525"/>
            <a:ext cx="3417614" cy="40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8"/>
          <p:cNvSpPr/>
          <p:nvPr/>
        </p:nvSpPr>
        <p:spPr>
          <a:xfrm>
            <a:off x="1214124" y="3064250"/>
            <a:ext cx="1626300" cy="50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8"/>
          <p:cNvSpPr/>
          <p:nvPr/>
        </p:nvSpPr>
        <p:spPr>
          <a:xfrm>
            <a:off x="6414074" y="1630850"/>
            <a:ext cx="16263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8"/>
          <p:cNvSpPr/>
          <p:nvPr/>
        </p:nvSpPr>
        <p:spPr>
          <a:xfrm>
            <a:off x="1214124" y="1630850"/>
            <a:ext cx="1626300" cy="50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we cover</a:t>
            </a:r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1388875" y="161825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2E47"/>
                </a:solidFill>
                <a:latin typeface="Prata"/>
                <a:ea typeface="Prata"/>
                <a:cs typeface="Prata"/>
                <a:sym typeface="Prata"/>
              </a:rPr>
              <a:t>Mercury</a:t>
            </a:r>
            <a:endParaRPr b="1" sz="2000">
              <a:solidFill>
                <a:srgbClr val="252E47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84" name="Google Shape;584;p68"/>
          <p:cNvSpPr txBox="1"/>
          <p:nvPr/>
        </p:nvSpPr>
        <p:spPr>
          <a:xfrm>
            <a:off x="546250" y="21450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Mercury is the closest planet to the Sun</a:t>
            </a:r>
            <a:endParaRPr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85" name="Google Shape;585;p68"/>
          <p:cNvSpPr txBox="1"/>
          <p:nvPr/>
        </p:nvSpPr>
        <p:spPr>
          <a:xfrm>
            <a:off x="6588825" y="161825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2E47"/>
                </a:solidFill>
                <a:latin typeface="Prata"/>
                <a:ea typeface="Prata"/>
                <a:cs typeface="Prata"/>
                <a:sym typeface="Prata"/>
              </a:rPr>
              <a:t>Jupiter</a:t>
            </a:r>
            <a:endParaRPr b="1" sz="2000">
              <a:solidFill>
                <a:srgbClr val="252E47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6519650" y="21450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It’s a gas giant and the biggest planet</a:t>
            </a:r>
            <a:endParaRPr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87" name="Google Shape;587;p68"/>
          <p:cNvSpPr txBox="1"/>
          <p:nvPr/>
        </p:nvSpPr>
        <p:spPr>
          <a:xfrm>
            <a:off x="1388875" y="305165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2E47"/>
                </a:solidFill>
                <a:latin typeface="Prata"/>
                <a:ea typeface="Prata"/>
                <a:cs typeface="Prata"/>
                <a:sym typeface="Prata"/>
              </a:rPr>
              <a:t>Venus</a:t>
            </a:r>
            <a:endParaRPr b="1" sz="2000">
              <a:solidFill>
                <a:srgbClr val="252E47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546250" y="35784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Venus is the second planet from the Sun</a:t>
            </a:r>
            <a:endParaRPr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6519650" y="3578475"/>
            <a:ext cx="20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E47"/>
                </a:solidFill>
                <a:latin typeface="Exo"/>
                <a:ea typeface="Exo"/>
                <a:cs typeface="Exo"/>
                <a:sym typeface="Exo"/>
              </a:rPr>
              <a:t>It is the ringed one. It’s a huge gas giant</a:t>
            </a:r>
            <a:endParaRPr>
              <a:solidFill>
                <a:srgbClr val="252E47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590" name="Google Shape;590;p68"/>
          <p:cNvCxnSpPr>
            <a:stCxn id="591" idx="2"/>
            <a:endCxn id="581" idx="3"/>
          </p:cNvCxnSpPr>
          <p:nvPr/>
        </p:nvCxnSpPr>
        <p:spPr>
          <a:xfrm rot="10800000">
            <a:off x="2840424" y="1882100"/>
            <a:ext cx="377700" cy="16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2" name="Google Shape;592;p68"/>
          <p:cNvCxnSpPr>
            <a:endCxn id="579" idx="3"/>
          </p:cNvCxnSpPr>
          <p:nvPr/>
        </p:nvCxnSpPr>
        <p:spPr>
          <a:xfrm flipH="1">
            <a:off x="2840424" y="2874200"/>
            <a:ext cx="1276800" cy="44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3" name="Google Shape;593;p68"/>
          <p:cNvCxnSpPr>
            <a:stCxn id="594" idx="6"/>
            <a:endCxn id="580" idx="1"/>
          </p:cNvCxnSpPr>
          <p:nvPr/>
        </p:nvCxnSpPr>
        <p:spPr>
          <a:xfrm>
            <a:off x="5326400" y="1790300"/>
            <a:ext cx="10878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95" name="Google Shape;595;p68"/>
          <p:cNvSpPr/>
          <p:nvPr/>
        </p:nvSpPr>
        <p:spPr>
          <a:xfrm>
            <a:off x="4638575" y="30603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8"/>
          <p:cNvSpPr/>
          <p:nvPr/>
        </p:nvSpPr>
        <p:spPr>
          <a:xfrm>
            <a:off x="4117025" y="25413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8"/>
          <p:cNvSpPr/>
          <p:nvPr/>
        </p:nvSpPr>
        <p:spPr>
          <a:xfrm>
            <a:off x="3218125" y="1801325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8"/>
          <p:cNvSpPr/>
          <p:nvPr/>
        </p:nvSpPr>
        <p:spPr>
          <a:xfrm>
            <a:off x="4816100" y="1535150"/>
            <a:ext cx="510300" cy="510300"/>
          </a:xfrm>
          <a:prstGeom prst="ellipse">
            <a:avLst/>
          </a:prstGeom>
          <a:solidFill>
            <a:srgbClr val="FFFFFF">
              <a:alpha val="4804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68"/>
          <p:cNvCxnSpPr>
            <a:stCxn id="595" idx="6"/>
            <a:endCxn id="599" idx="1"/>
          </p:cNvCxnSpPr>
          <p:nvPr/>
        </p:nvCxnSpPr>
        <p:spPr>
          <a:xfrm>
            <a:off x="5148875" y="3315500"/>
            <a:ext cx="1265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99" name="Google Shape;599;p68"/>
          <p:cNvSpPr/>
          <p:nvPr/>
        </p:nvSpPr>
        <p:spPr>
          <a:xfrm>
            <a:off x="6414074" y="3064250"/>
            <a:ext cx="16263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"/>
          <p:cNvSpPr txBox="1"/>
          <p:nvPr/>
        </p:nvSpPr>
        <p:spPr>
          <a:xfrm>
            <a:off x="6588825" y="3051650"/>
            <a:ext cx="127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2E47"/>
                </a:solidFill>
                <a:latin typeface="Prata"/>
                <a:ea typeface="Prata"/>
                <a:cs typeface="Prata"/>
                <a:sym typeface="Prata"/>
              </a:rPr>
              <a:t>Saturn</a:t>
            </a:r>
            <a:endParaRPr b="1" sz="2000">
              <a:solidFill>
                <a:srgbClr val="252E47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Common?</a:t>
            </a:r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688301" y="1119899"/>
            <a:ext cx="71067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Malaysia, mental illness is the second biggest health problem after heart disease.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National Health and Morbidity Survey in 2020, every 3 in 10 adults aged 16 years old and above suffer some form of health mental issues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" y="2613425"/>
            <a:ext cx="3147250" cy="19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035" y="2357175"/>
            <a:ext cx="2154950" cy="20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850" y="2657975"/>
            <a:ext cx="3089826" cy="17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/>
          <p:nvPr/>
        </p:nvSpPr>
        <p:spPr>
          <a:xfrm>
            <a:off x="6419569" y="181906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9"/>
          <p:cNvSpPr/>
          <p:nvPr/>
        </p:nvSpPr>
        <p:spPr>
          <a:xfrm>
            <a:off x="4029720" y="181906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9"/>
          <p:cNvSpPr/>
          <p:nvPr/>
        </p:nvSpPr>
        <p:spPr>
          <a:xfrm>
            <a:off x="1725363" y="1819068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accomplishments</a:t>
            </a:r>
            <a:endParaRPr/>
          </a:p>
        </p:txBody>
      </p:sp>
      <p:sp>
        <p:nvSpPr>
          <p:cNvPr id="609" name="Google Shape;609;p69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10" name="Google Shape;610;p69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611" name="Google Shape;611;p69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12" name="Google Shape;612;p69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</a:t>
            </a:r>
            <a:endParaRPr/>
          </a:p>
        </p:txBody>
      </p:sp>
      <p:sp>
        <p:nvSpPr>
          <p:cNvPr id="613" name="Google Shape;613;p69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14" name="Google Shape;614;p69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this is the ringed one. It’s a huge gas giant</a:t>
            </a:r>
            <a:endParaRPr/>
          </a:p>
        </p:txBody>
      </p:sp>
      <p:grpSp>
        <p:nvGrpSpPr>
          <p:cNvPr id="615" name="Google Shape;615;p69"/>
          <p:cNvGrpSpPr/>
          <p:nvPr/>
        </p:nvGrpSpPr>
        <p:grpSpPr>
          <a:xfrm>
            <a:off x="6751007" y="2175995"/>
            <a:ext cx="354136" cy="334348"/>
            <a:chOff x="-25844850" y="2357750"/>
            <a:chExt cx="296175" cy="279625"/>
          </a:xfrm>
        </p:grpSpPr>
        <p:sp>
          <p:nvSpPr>
            <p:cNvPr id="616" name="Google Shape;616;p69"/>
            <p:cNvSpPr/>
            <p:nvPr/>
          </p:nvSpPr>
          <p:spPr>
            <a:xfrm>
              <a:off x="-25792075" y="2428625"/>
              <a:ext cx="191425" cy="208750"/>
            </a:xfrm>
            <a:custGeom>
              <a:rect b="b" l="l" r="r" t="t"/>
              <a:pathLst>
                <a:path extrusionOk="0" h="8350" w="7657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617" name="Google Shape;617;p69"/>
            <p:cNvSpPr/>
            <p:nvPr/>
          </p:nvSpPr>
          <p:spPr>
            <a:xfrm>
              <a:off x="-25602250" y="2497950"/>
              <a:ext cx="53575" cy="17350"/>
            </a:xfrm>
            <a:custGeom>
              <a:rect b="b" l="l" r="r" t="t"/>
              <a:pathLst>
                <a:path extrusionOk="0" h="694" w="2143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618" name="Google Shape;618;p69"/>
            <p:cNvSpPr/>
            <p:nvPr/>
          </p:nvSpPr>
          <p:spPr>
            <a:xfrm>
              <a:off x="-25844850" y="2497950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619" name="Google Shape;619;p69"/>
            <p:cNvSpPr/>
            <p:nvPr/>
          </p:nvSpPr>
          <p:spPr>
            <a:xfrm>
              <a:off x="-25706225" y="2357750"/>
              <a:ext cx="17350" cy="53575"/>
            </a:xfrm>
            <a:custGeom>
              <a:rect b="b" l="l" r="r" t="t"/>
              <a:pathLst>
                <a:path extrusionOk="0" h="2143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620" name="Google Shape;620;p69"/>
            <p:cNvSpPr/>
            <p:nvPr/>
          </p:nvSpPr>
          <p:spPr>
            <a:xfrm>
              <a:off x="-25804675" y="2400275"/>
              <a:ext cx="42550" cy="41775"/>
            </a:xfrm>
            <a:custGeom>
              <a:rect b="b" l="l" r="r" t="t"/>
              <a:pathLst>
                <a:path extrusionOk="0" h="1671" w="1702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621" name="Google Shape;621;p69"/>
            <p:cNvSpPr/>
            <p:nvPr/>
          </p:nvSpPr>
          <p:spPr>
            <a:xfrm>
              <a:off x="-25632175" y="2400275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</a:endParaRPr>
            </a:p>
          </p:txBody>
        </p:sp>
      </p:grpSp>
      <p:grpSp>
        <p:nvGrpSpPr>
          <p:cNvPr id="622" name="Google Shape;622;p69"/>
          <p:cNvGrpSpPr/>
          <p:nvPr/>
        </p:nvGrpSpPr>
        <p:grpSpPr>
          <a:xfrm>
            <a:off x="2067260" y="2173533"/>
            <a:ext cx="342580" cy="339271"/>
            <a:chOff x="5049725" y="1435050"/>
            <a:chExt cx="486550" cy="481850"/>
          </a:xfrm>
        </p:grpSpPr>
        <p:sp>
          <p:nvSpPr>
            <p:cNvPr id="623" name="Google Shape;623;p6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5" name="Google Shape;625;p6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6" name="Google Shape;626;p6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7" name="Google Shape;627;p69"/>
          <p:cNvGrpSpPr/>
          <p:nvPr/>
        </p:nvGrpSpPr>
        <p:grpSpPr>
          <a:xfrm>
            <a:off x="4387287" y="2169518"/>
            <a:ext cx="351024" cy="347301"/>
            <a:chOff x="946175" y="3619500"/>
            <a:chExt cx="296975" cy="293825"/>
          </a:xfrm>
        </p:grpSpPr>
        <p:sp>
          <p:nvSpPr>
            <p:cNvPr id="628" name="Google Shape;628;p69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9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9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9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9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9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4" name="Google Shape;634;p69"/>
          <p:cNvCxnSpPr/>
          <p:nvPr/>
        </p:nvCxnSpPr>
        <p:spPr>
          <a:xfrm>
            <a:off x="1725558" y="4513496"/>
            <a:ext cx="56772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5" name="Google Shape;635;p69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636" name="Google Shape;636;p69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69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0"/>
          <p:cNvSpPr/>
          <p:nvPr/>
        </p:nvSpPr>
        <p:spPr>
          <a:xfrm>
            <a:off x="1876375" y="1213275"/>
            <a:ext cx="14556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0"/>
          <p:cNvSpPr/>
          <p:nvPr/>
        </p:nvSpPr>
        <p:spPr>
          <a:xfrm>
            <a:off x="1876375" y="2366419"/>
            <a:ext cx="14556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0"/>
          <p:cNvSpPr/>
          <p:nvPr/>
        </p:nvSpPr>
        <p:spPr>
          <a:xfrm>
            <a:off x="1876375" y="3519575"/>
            <a:ext cx="14556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646" name="Google Shape;646;p70"/>
          <p:cNvGrpSpPr/>
          <p:nvPr/>
        </p:nvGrpSpPr>
        <p:grpSpPr>
          <a:xfrm>
            <a:off x="4099609" y="1663379"/>
            <a:ext cx="3837450" cy="2523405"/>
            <a:chOff x="1068384" y="1742557"/>
            <a:chExt cx="3837450" cy="2523405"/>
          </a:xfrm>
        </p:grpSpPr>
        <p:sp>
          <p:nvSpPr>
            <p:cNvPr id="647" name="Google Shape;647;p70"/>
            <p:cNvSpPr/>
            <p:nvPr/>
          </p:nvSpPr>
          <p:spPr>
            <a:xfrm>
              <a:off x="1068384" y="1959283"/>
              <a:ext cx="1425465" cy="2306679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48" name="Google Shape;648;p70"/>
            <p:cNvSpPr/>
            <p:nvPr/>
          </p:nvSpPr>
          <p:spPr>
            <a:xfrm>
              <a:off x="2242104" y="1742557"/>
              <a:ext cx="559235" cy="637059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0"/>
            <p:cNvSpPr/>
            <p:nvPr/>
          </p:nvSpPr>
          <p:spPr>
            <a:xfrm>
              <a:off x="2667232" y="1884982"/>
              <a:ext cx="2234986" cy="1926836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50" name="Google Shape;650;p70"/>
            <p:cNvSpPr/>
            <p:nvPr/>
          </p:nvSpPr>
          <p:spPr>
            <a:xfrm>
              <a:off x="4318733" y="3304755"/>
              <a:ext cx="188574" cy="104206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0"/>
            <p:cNvSpPr/>
            <p:nvPr/>
          </p:nvSpPr>
          <p:spPr>
            <a:xfrm>
              <a:off x="4184008" y="3294293"/>
              <a:ext cx="307229" cy="221541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0"/>
            <p:cNvSpPr/>
            <p:nvPr/>
          </p:nvSpPr>
          <p:spPr>
            <a:xfrm>
              <a:off x="4375414" y="3519298"/>
              <a:ext cx="530420" cy="446038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70"/>
          <p:cNvSpPr txBox="1"/>
          <p:nvPr/>
        </p:nvSpPr>
        <p:spPr>
          <a:xfrm>
            <a:off x="1364950" y="1770632"/>
            <a:ext cx="1967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Venus is the second planet from the Sun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4" name="Google Shape;654;p70"/>
          <p:cNvSpPr txBox="1"/>
          <p:nvPr/>
        </p:nvSpPr>
        <p:spPr>
          <a:xfrm>
            <a:off x="1876325" y="1254375"/>
            <a:ext cx="1455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Venus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55" name="Google Shape;655;p70"/>
          <p:cNvSpPr txBox="1"/>
          <p:nvPr/>
        </p:nvSpPr>
        <p:spPr>
          <a:xfrm>
            <a:off x="1364950" y="2901379"/>
            <a:ext cx="1967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It’s a gas giant and the biggest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1876325" y="2385121"/>
            <a:ext cx="1455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Jupiter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57" name="Google Shape;657;p70"/>
          <p:cNvSpPr txBox="1"/>
          <p:nvPr/>
        </p:nvSpPr>
        <p:spPr>
          <a:xfrm>
            <a:off x="1364950" y="4041907"/>
            <a:ext cx="1967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50" spcFirstLastPara="1" rIns="68650" wrap="square" tIns="34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Mercury is the closest planet to the Sun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58" name="Google Shape;658;p70"/>
          <p:cNvSpPr txBox="1"/>
          <p:nvPr/>
        </p:nvSpPr>
        <p:spPr>
          <a:xfrm>
            <a:off x="1876325" y="3519549"/>
            <a:ext cx="1455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Mercury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659" name="Google Shape;659;p70"/>
          <p:cNvCxnSpPr>
            <a:stCxn id="654" idx="3"/>
          </p:cNvCxnSpPr>
          <p:nvPr/>
        </p:nvCxnSpPr>
        <p:spPr>
          <a:xfrm>
            <a:off x="3331925" y="1464525"/>
            <a:ext cx="1193400" cy="721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60" name="Google Shape;660;p70"/>
          <p:cNvCxnSpPr>
            <a:stCxn id="656" idx="3"/>
          </p:cNvCxnSpPr>
          <p:nvPr/>
        </p:nvCxnSpPr>
        <p:spPr>
          <a:xfrm>
            <a:off x="3331925" y="2595271"/>
            <a:ext cx="1469400" cy="5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61" name="Google Shape;661;p70"/>
          <p:cNvCxnSpPr>
            <a:stCxn id="658" idx="3"/>
          </p:cNvCxnSpPr>
          <p:nvPr/>
        </p:nvCxnSpPr>
        <p:spPr>
          <a:xfrm flipH="1" rot="10800000">
            <a:off x="3331925" y="3112599"/>
            <a:ext cx="2782800" cy="617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"/>
          <p:cNvSpPr txBox="1"/>
          <p:nvPr>
            <p:ph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</a:t>
            </a:r>
            <a:endParaRPr/>
          </a:p>
        </p:txBody>
      </p:sp>
      <p:sp>
        <p:nvSpPr>
          <p:cNvPr id="667" name="Google Shape;667;p7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pic>
        <p:nvPicPr>
          <p:cNvPr id="668" name="Google Shape;668;p7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481050" y="564325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71"/>
          <p:cNvCxnSpPr/>
          <p:nvPr/>
        </p:nvCxnSpPr>
        <p:spPr>
          <a:xfrm>
            <a:off x="1751340" y="3697265"/>
            <a:ext cx="59313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71"/>
          <p:cNvGrpSpPr/>
          <p:nvPr/>
        </p:nvGrpSpPr>
        <p:grpSpPr>
          <a:xfrm>
            <a:off x="1751189" y="1019328"/>
            <a:ext cx="5930851" cy="838036"/>
            <a:chOff x="1524913" y="922950"/>
            <a:chExt cx="6094175" cy="564600"/>
          </a:xfrm>
        </p:grpSpPr>
        <p:cxnSp>
          <p:nvCxnSpPr>
            <p:cNvPr id="671" name="Google Shape;671;p71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71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678" name="Google Shape;678;p72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679" name="Google Shape;679;p72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  <p:sp>
        <p:nvSpPr>
          <p:cNvPr id="680" name="Google Shape;680;p72"/>
          <p:cNvSpPr txBox="1"/>
          <p:nvPr>
            <p:ph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333,000,000</a:t>
            </a:r>
            <a:endParaRPr/>
          </a:p>
        </p:txBody>
      </p:sp>
      <p:sp>
        <p:nvSpPr>
          <p:cNvPr id="681" name="Google Shape;681;p72"/>
          <p:cNvSpPr txBox="1"/>
          <p:nvPr>
            <p:ph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h 55m 23s</a:t>
            </a:r>
            <a:endParaRPr/>
          </a:p>
        </p:txBody>
      </p:sp>
      <p:sp>
        <p:nvSpPr>
          <p:cNvPr id="682" name="Google Shape;682;p72"/>
          <p:cNvSpPr txBox="1"/>
          <p:nvPr>
            <p:ph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pic>
        <p:nvPicPr>
          <p:cNvPr id="683" name="Google Shape;683;p72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10800000">
            <a:off x="6854350" y="1962750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2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-5400000">
            <a:off x="573975" y="1142325"/>
            <a:ext cx="1433650" cy="1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690" name="Google Shape;690;p73"/>
          <p:cNvSpPr/>
          <p:nvPr/>
        </p:nvSpPr>
        <p:spPr>
          <a:xfrm>
            <a:off x="1811956" y="1576369"/>
            <a:ext cx="1346400" cy="13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3"/>
          <p:cNvSpPr txBox="1"/>
          <p:nvPr/>
        </p:nvSpPr>
        <p:spPr>
          <a:xfrm>
            <a:off x="1590275" y="3551350"/>
            <a:ext cx="1804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Mercury is the smallest planet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92" name="Google Shape;692;p73"/>
          <p:cNvSpPr txBox="1"/>
          <p:nvPr/>
        </p:nvSpPr>
        <p:spPr>
          <a:xfrm>
            <a:off x="3615075" y="3551350"/>
            <a:ext cx="1804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Venus has a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beautiful name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93" name="Google Shape;693;p73"/>
          <p:cNvSpPr txBox="1"/>
          <p:nvPr/>
        </p:nvSpPr>
        <p:spPr>
          <a:xfrm>
            <a:off x="5673025" y="3551350"/>
            <a:ext cx="1804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Despite being red, Mars is a cold place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94" name="Google Shape;694;p73"/>
          <p:cNvSpPr txBox="1"/>
          <p:nvPr/>
        </p:nvSpPr>
        <p:spPr>
          <a:xfrm>
            <a:off x="1590275" y="3101550"/>
            <a:ext cx="1804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Mercury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95" name="Google Shape;695;p73"/>
          <p:cNvSpPr txBox="1"/>
          <p:nvPr/>
        </p:nvSpPr>
        <p:spPr>
          <a:xfrm>
            <a:off x="3615075" y="3101550"/>
            <a:ext cx="1804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Venus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96" name="Google Shape;696;p73"/>
          <p:cNvSpPr txBox="1"/>
          <p:nvPr/>
        </p:nvSpPr>
        <p:spPr>
          <a:xfrm>
            <a:off x="5673025" y="3101550"/>
            <a:ext cx="1804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Mars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97" name="Google Shape;697;p73"/>
          <p:cNvSpPr/>
          <p:nvPr/>
        </p:nvSpPr>
        <p:spPr>
          <a:xfrm flipH="1" rot="10800000">
            <a:off x="1811946" y="1576451"/>
            <a:ext cx="1346400" cy="1346400"/>
          </a:xfrm>
          <a:prstGeom prst="blockArc">
            <a:avLst>
              <a:gd fmla="val 4652799" name="adj1"/>
              <a:gd fmla="val 18754251" name="adj2"/>
              <a:gd fmla="val 24184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3"/>
          <p:cNvSpPr/>
          <p:nvPr/>
        </p:nvSpPr>
        <p:spPr>
          <a:xfrm>
            <a:off x="2105781" y="1870194"/>
            <a:ext cx="758700" cy="75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3"/>
          <p:cNvSpPr/>
          <p:nvPr/>
        </p:nvSpPr>
        <p:spPr>
          <a:xfrm>
            <a:off x="3831781" y="1576369"/>
            <a:ext cx="1346400" cy="13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3"/>
          <p:cNvSpPr/>
          <p:nvPr/>
        </p:nvSpPr>
        <p:spPr>
          <a:xfrm flipH="1" rot="10800000">
            <a:off x="3824021" y="1576451"/>
            <a:ext cx="1346400" cy="1346400"/>
          </a:xfrm>
          <a:prstGeom prst="blockArc">
            <a:avLst>
              <a:gd fmla="val 4652799" name="adj1"/>
              <a:gd fmla="val 1159579" name="adj2"/>
              <a:gd fmla="val 2277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3"/>
          <p:cNvSpPr/>
          <p:nvPr/>
        </p:nvSpPr>
        <p:spPr>
          <a:xfrm>
            <a:off x="4125606" y="1870194"/>
            <a:ext cx="758700" cy="75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5851606" y="1576369"/>
            <a:ext cx="1346400" cy="13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3"/>
          <p:cNvSpPr/>
          <p:nvPr/>
        </p:nvSpPr>
        <p:spPr>
          <a:xfrm flipH="1" rot="10800000">
            <a:off x="5851596" y="1576451"/>
            <a:ext cx="1346400" cy="1346400"/>
          </a:xfrm>
          <a:prstGeom prst="blockArc">
            <a:avLst>
              <a:gd fmla="val 4652799" name="adj1"/>
              <a:gd fmla="val 12407356" name="adj2"/>
              <a:gd fmla="val 22448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6145431" y="1870194"/>
            <a:ext cx="758700" cy="75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 txBox="1"/>
          <p:nvPr/>
        </p:nvSpPr>
        <p:spPr>
          <a:xfrm>
            <a:off x="4058325" y="1985025"/>
            <a:ext cx="918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80%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6083163" y="1985025"/>
            <a:ext cx="918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30%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07" name="Google Shape;707;p73"/>
          <p:cNvSpPr txBox="1"/>
          <p:nvPr/>
        </p:nvSpPr>
        <p:spPr>
          <a:xfrm>
            <a:off x="2033525" y="1985025"/>
            <a:ext cx="918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60%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08" name="Google Shape;708;p73"/>
          <p:cNvSpPr/>
          <p:nvPr/>
        </p:nvSpPr>
        <p:spPr>
          <a:xfrm>
            <a:off x="1547028" y="308396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3609568" y="308396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3"/>
          <p:cNvSpPr/>
          <p:nvPr/>
        </p:nvSpPr>
        <p:spPr>
          <a:xfrm>
            <a:off x="5716078" y="3083965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716" name="Google Shape;716;p74"/>
          <p:cNvGraphicFramePr/>
          <p:nvPr/>
        </p:nvGraphicFramePr>
        <p:xfrm>
          <a:off x="1292925" y="1274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{101D861C-B9C9-4596-95C4-C7BF7FB74FD5}</a:tableStyleId>
              </a:tblPr>
              <a:tblGrid>
                <a:gridCol w="1139750"/>
                <a:gridCol w="1083675"/>
                <a:gridCol w="1083675"/>
                <a:gridCol w="1083675"/>
                <a:gridCol w="1083675"/>
                <a:gridCol w="1083675"/>
              </a:tblGrid>
              <a:tr h="47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Qty.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Booked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Sold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3E3D"/>
                        </a:buClr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Refund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Percent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Mars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12000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9800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8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0%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Venus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6000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45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50%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Jupiter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2000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1500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30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70%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Saturn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6000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5000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45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50%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17" name="Google Shape;717;p74"/>
          <p:cNvSpPr txBox="1"/>
          <p:nvPr/>
        </p:nvSpPr>
        <p:spPr>
          <a:xfrm>
            <a:off x="2550150" y="3919599"/>
            <a:ext cx="404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Mercury is closest planet to the Sun and the smallest one in the Solar System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7883683" y="44502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4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467288" y="3964298"/>
            <a:ext cx="875177" cy="8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25" name="Google Shape;725;p75"/>
          <p:cNvSpPr txBox="1"/>
          <p:nvPr>
            <p:ph idx="1" type="subTitle"/>
          </p:nvPr>
        </p:nvSpPr>
        <p:spPr>
          <a:xfrm>
            <a:off x="2020050" y="3054290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Ms. </a:t>
            </a:r>
            <a:r>
              <a:rPr lang="en"/>
              <a:t>Gina</a:t>
            </a:r>
            <a:endParaRPr/>
          </a:p>
        </p:txBody>
      </p:sp>
      <p:sp>
        <p:nvSpPr>
          <p:cNvPr id="726" name="Google Shape;726;p75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727" name="Google Shape;727;p75"/>
          <p:cNvSpPr txBox="1"/>
          <p:nvPr>
            <p:ph idx="3" type="subTitle"/>
          </p:nvPr>
        </p:nvSpPr>
        <p:spPr>
          <a:xfrm>
            <a:off x="4975050" y="3054299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</a:t>
            </a:r>
            <a:r>
              <a:rPr lang="en"/>
              <a:t>. Rena</a:t>
            </a:r>
            <a:endParaRPr/>
          </a:p>
        </p:txBody>
      </p:sp>
      <p:sp>
        <p:nvSpPr>
          <p:cNvPr id="728" name="Google Shape;728;p75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</a:t>
            </a:r>
            <a:r>
              <a:rPr lang="en"/>
              <a:t>planet</a:t>
            </a:r>
            <a:r>
              <a:rPr lang="en"/>
              <a:t> from the Sun</a:t>
            </a:r>
            <a:endParaRPr/>
          </a:p>
        </p:txBody>
      </p:sp>
      <p:pic>
        <p:nvPicPr>
          <p:cNvPr id="729" name="Google Shape;729;p75"/>
          <p:cNvPicPr preferRelativeResize="0"/>
          <p:nvPr/>
        </p:nvPicPr>
        <p:blipFill rotWithShape="1">
          <a:blip r:embed="rId3">
            <a:alphaModFix/>
          </a:blip>
          <a:srcRect b="20566" l="14586" r="55898" t="20061"/>
          <a:stretch/>
        </p:blipFill>
        <p:spPr>
          <a:xfrm>
            <a:off x="2553599" y="1393238"/>
            <a:ext cx="1081800" cy="14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0" name="Google Shape;730;p75"/>
          <p:cNvPicPr preferRelativeResize="0"/>
          <p:nvPr/>
        </p:nvPicPr>
        <p:blipFill rotWithShape="1">
          <a:blip r:embed="rId3">
            <a:alphaModFix/>
          </a:blip>
          <a:srcRect b="20566" l="48894" r="21590" t="20061"/>
          <a:stretch/>
        </p:blipFill>
        <p:spPr>
          <a:xfrm>
            <a:off x="5508599" y="1393238"/>
            <a:ext cx="1081800" cy="14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1" name="Google Shape;731;p75"/>
          <p:cNvSpPr/>
          <p:nvPr/>
        </p:nvSpPr>
        <p:spPr>
          <a:xfrm>
            <a:off x="2147510" y="3055701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5"/>
          <p:cNvSpPr/>
          <p:nvPr/>
        </p:nvSpPr>
        <p:spPr>
          <a:xfrm>
            <a:off x="5139160" y="3055701"/>
            <a:ext cx="1820700" cy="5025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DADA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Right-click on it and then choose "Replace image" so you can add yours</a:t>
            </a:r>
            <a:endParaRPr/>
          </a:p>
        </p:txBody>
      </p:sp>
      <p:grpSp>
        <p:nvGrpSpPr>
          <p:cNvPr id="738" name="Google Shape;738;p76"/>
          <p:cNvGrpSpPr/>
          <p:nvPr/>
        </p:nvGrpSpPr>
        <p:grpSpPr>
          <a:xfrm>
            <a:off x="4858652" y="1352839"/>
            <a:ext cx="3021690" cy="2386230"/>
            <a:chOff x="4451225" y="1311675"/>
            <a:chExt cx="3426730" cy="2706090"/>
          </a:xfrm>
        </p:grpSpPr>
        <p:pic>
          <p:nvPicPr>
            <p:cNvPr id="739" name="Google Shape;739;p76"/>
            <p:cNvPicPr preferRelativeResize="0"/>
            <p:nvPr/>
          </p:nvPicPr>
          <p:blipFill rotWithShape="1">
            <a:blip r:embed="rId3">
              <a:alphaModFix/>
            </a:blip>
            <a:srcRect b="20432" l="-210" r="209" t="0"/>
            <a:stretch/>
          </p:blipFill>
          <p:spPr>
            <a:xfrm>
              <a:off x="4559509" y="1435542"/>
              <a:ext cx="3190764" cy="186235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40" name="Google Shape;740;p76"/>
            <p:cNvSpPr/>
            <p:nvPr/>
          </p:nvSpPr>
          <p:spPr>
            <a:xfrm>
              <a:off x="4451225" y="1311675"/>
              <a:ext cx="3426730" cy="2706090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76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</a:t>
            </a:r>
            <a:endParaRPr/>
          </a:p>
        </p:txBody>
      </p:sp>
      <p:sp>
        <p:nvSpPr>
          <p:cNvPr id="742" name="Google Shape;742;p76"/>
          <p:cNvSpPr/>
          <p:nvPr/>
        </p:nvSpPr>
        <p:spPr>
          <a:xfrm>
            <a:off x="4560575" y="2332511"/>
            <a:ext cx="712230" cy="1408359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76"/>
          <p:cNvPicPr preferRelativeResize="0"/>
          <p:nvPr/>
        </p:nvPicPr>
        <p:blipFill rotWithShape="1">
          <a:blip r:embed="rId4">
            <a:alphaModFix/>
          </a:blip>
          <a:srcRect b="3090" l="1709" r="1718" t="-3090"/>
          <a:stretch/>
        </p:blipFill>
        <p:spPr>
          <a:xfrm>
            <a:off x="4583747" y="2444111"/>
            <a:ext cx="664722" cy="115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6"/>
          <p:cNvPicPr preferRelativeResize="0"/>
          <p:nvPr/>
        </p:nvPicPr>
        <p:blipFill rotWithShape="1">
          <a:blip r:embed="rId5">
            <a:alphaModFix/>
          </a:blip>
          <a:srcRect b="6872" l="0" r="0" t="0"/>
          <a:stretch/>
        </p:blipFill>
        <p:spPr>
          <a:xfrm>
            <a:off x="7225833" y="2044788"/>
            <a:ext cx="1161999" cy="15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6"/>
          <p:cNvSpPr/>
          <p:nvPr/>
        </p:nvSpPr>
        <p:spPr>
          <a:xfrm>
            <a:off x="7123318" y="1886241"/>
            <a:ext cx="1366870" cy="1854330"/>
          </a:xfrm>
          <a:custGeom>
            <a:rect b="b" l="l" r="r" t="t"/>
            <a:pathLst>
              <a:path extrusionOk="0" h="95461" w="70249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76"/>
          <p:cNvCxnSpPr/>
          <p:nvPr/>
        </p:nvCxnSpPr>
        <p:spPr>
          <a:xfrm>
            <a:off x="376836" y="2330087"/>
            <a:ext cx="25239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7" name="Google Shape;747;p76"/>
          <p:cNvGrpSpPr/>
          <p:nvPr/>
        </p:nvGrpSpPr>
        <p:grpSpPr>
          <a:xfrm>
            <a:off x="376748" y="1340282"/>
            <a:ext cx="2523598" cy="356601"/>
            <a:chOff x="1524913" y="922950"/>
            <a:chExt cx="6094175" cy="564600"/>
          </a:xfrm>
        </p:grpSpPr>
        <p:cxnSp>
          <p:nvCxnSpPr>
            <p:cNvPr id="748" name="Google Shape;748;p76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76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/>
              <a:t>Do you have any questions?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400">
                <a:uFill>
                  <a:noFill/>
                </a:uFill>
                <a:hlinkClick r:id="rId3"/>
              </a:rPr>
              <a:t>addyouremail@freepik.com</a:t>
            </a:r>
            <a:r>
              <a:rPr lang="en" sz="1400"/>
              <a:t> | +91 620 421 838 | yourcompany.com</a:t>
            </a:r>
            <a:endParaRPr sz="1400"/>
          </a:p>
        </p:txBody>
      </p:sp>
      <p:sp>
        <p:nvSpPr>
          <p:cNvPr id="755" name="Google Shape;755;p7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756" name="Google Shape;756;p77"/>
          <p:cNvSpPr txBox="1"/>
          <p:nvPr/>
        </p:nvSpPr>
        <p:spPr>
          <a:xfrm>
            <a:off x="2973900" y="4152405"/>
            <a:ext cx="3196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Please keep this slide for attribution</a:t>
            </a:r>
            <a:endParaRPr b="1" sz="12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757" name="Google Shape;757;p77"/>
          <p:cNvGrpSpPr/>
          <p:nvPr/>
        </p:nvGrpSpPr>
        <p:grpSpPr>
          <a:xfrm>
            <a:off x="3858817" y="2860963"/>
            <a:ext cx="387681" cy="387681"/>
            <a:chOff x="4417380" y="1687279"/>
            <a:chExt cx="397907" cy="397907"/>
          </a:xfrm>
        </p:grpSpPr>
        <p:sp>
          <p:nvSpPr>
            <p:cNvPr id="758" name="Google Shape;758;p77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7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77"/>
          <p:cNvGrpSpPr/>
          <p:nvPr/>
        </p:nvGrpSpPr>
        <p:grpSpPr>
          <a:xfrm>
            <a:off x="4378103" y="2860963"/>
            <a:ext cx="387681" cy="387681"/>
            <a:chOff x="4933458" y="1687279"/>
            <a:chExt cx="397907" cy="397907"/>
          </a:xfrm>
        </p:grpSpPr>
        <p:sp>
          <p:nvSpPr>
            <p:cNvPr id="761" name="Google Shape;761;p77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7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77"/>
          <p:cNvGrpSpPr/>
          <p:nvPr/>
        </p:nvGrpSpPr>
        <p:grpSpPr>
          <a:xfrm>
            <a:off x="4897408" y="2860987"/>
            <a:ext cx="387681" cy="387661"/>
            <a:chOff x="266768" y="1721375"/>
            <a:chExt cx="397907" cy="397887"/>
          </a:xfrm>
        </p:grpSpPr>
        <p:sp>
          <p:nvSpPr>
            <p:cNvPr id="764" name="Google Shape;764;p77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7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77"/>
          <p:cNvGrpSpPr/>
          <p:nvPr/>
        </p:nvGrpSpPr>
        <p:grpSpPr>
          <a:xfrm>
            <a:off x="3858817" y="2860965"/>
            <a:ext cx="387681" cy="387681"/>
            <a:chOff x="4417380" y="1687279"/>
            <a:chExt cx="397907" cy="397907"/>
          </a:xfrm>
        </p:grpSpPr>
        <p:sp>
          <p:nvSpPr>
            <p:cNvPr id="767" name="Google Shape;767;p77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7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77"/>
          <p:cNvGrpSpPr/>
          <p:nvPr/>
        </p:nvGrpSpPr>
        <p:grpSpPr>
          <a:xfrm>
            <a:off x="4378103" y="2860965"/>
            <a:ext cx="387681" cy="387681"/>
            <a:chOff x="4933458" y="1687279"/>
            <a:chExt cx="397907" cy="397907"/>
          </a:xfrm>
        </p:grpSpPr>
        <p:sp>
          <p:nvSpPr>
            <p:cNvPr id="770" name="Google Shape;770;p77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7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77"/>
          <p:cNvGrpSpPr/>
          <p:nvPr/>
        </p:nvGrpSpPr>
        <p:grpSpPr>
          <a:xfrm>
            <a:off x="4897408" y="2860975"/>
            <a:ext cx="387681" cy="387661"/>
            <a:chOff x="266768" y="1721375"/>
            <a:chExt cx="397907" cy="397887"/>
          </a:xfrm>
        </p:grpSpPr>
        <p:sp>
          <p:nvSpPr>
            <p:cNvPr id="773" name="Google Shape;773;p77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7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5" name="Google Shape;775;p77"/>
          <p:cNvCxnSpPr/>
          <p:nvPr/>
        </p:nvCxnSpPr>
        <p:spPr>
          <a:xfrm>
            <a:off x="2766313" y="1805280"/>
            <a:ext cx="36114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6" name="Google Shape;776;p77"/>
          <p:cNvGrpSpPr/>
          <p:nvPr/>
        </p:nvGrpSpPr>
        <p:grpSpPr>
          <a:xfrm>
            <a:off x="2766152" y="388935"/>
            <a:ext cx="3610799" cy="510229"/>
            <a:chOff x="1524913" y="922950"/>
            <a:chExt cx="6094175" cy="564600"/>
          </a:xfrm>
        </p:grpSpPr>
        <p:cxnSp>
          <p:nvCxnSpPr>
            <p:cNvPr id="777" name="Google Shape;777;p7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7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784" name="Google Shape;784;p78"/>
          <p:cNvPicPr preferRelativeResize="0"/>
          <p:nvPr/>
        </p:nvPicPr>
        <p:blipFill rotWithShape="1">
          <a:blip r:embed="rId3">
            <a:alphaModFix/>
          </a:blip>
          <a:srcRect b="50608" l="7279" r="60078" t="4616"/>
          <a:stretch/>
        </p:blipFill>
        <p:spPr>
          <a:xfrm>
            <a:off x="404475" y="2122075"/>
            <a:ext cx="1815848" cy="2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8"/>
          <p:cNvPicPr preferRelativeResize="0"/>
          <p:nvPr/>
        </p:nvPicPr>
        <p:blipFill rotWithShape="1">
          <a:blip r:embed="rId3">
            <a:alphaModFix/>
          </a:blip>
          <a:srcRect b="50976" l="39368" r="8299" t="4249"/>
          <a:stretch/>
        </p:blipFill>
        <p:spPr>
          <a:xfrm>
            <a:off x="1899068" y="2107600"/>
            <a:ext cx="2911136" cy="2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 rotWithShape="1">
          <a:blip r:embed="rId3">
            <a:alphaModFix/>
          </a:blip>
          <a:srcRect b="7217" l="48476" r="5903" t="48007"/>
          <a:stretch/>
        </p:blipFill>
        <p:spPr>
          <a:xfrm>
            <a:off x="4646826" y="2008275"/>
            <a:ext cx="2537850" cy="2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8"/>
          <p:cNvPicPr preferRelativeResize="0"/>
          <p:nvPr/>
        </p:nvPicPr>
        <p:blipFill rotWithShape="1">
          <a:blip r:embed="rId3">
            <a:alphaModFix/>
          </a:blip>
          <a:srcRect b="7495" l="10664" r="56693" t="47729"/>
          <a:stretch/>
        </p:blipFill>
        <p:spPr>
          <a:xfrm>
            <a:off x="6809402" y="1977275"/>
            <a:ext cx="1815848" cy="2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8"/>
          <p:cNvSpPr txBox="1"/>
          <p:nvPr>
            <p:ph idx="4294967295" type="body"/>
          </p:nvPr>
        </p:nvSpPr>
        <p:spPr>
          <a:xfrm>
            <a:off x="720000" y="1315575"/>
            <a:ext cx="60894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Here’s an assortment of alternatives resources within the same style of this template. </a:t>
            </a:r>
            <a:r>
              <a:rPr lang="en"/>
              <a:t>Find more illustrations like these on </a:t>
            </a:r>
            <a:r>
              <a:rPr b="1" lang="en">
                <a:uFill>
                  <a:noFill/>
                </a:uFill>
                <a:hlinkClick r:id="rId4"/>
              </a:rPr>
              <a:t>Storyset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91575" y="445025"/>
            <a:ext cx="84819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Report: Effects of Covid 19 on mental health:</a:t>
            </a:r>
            <a:endParaRPr sz="2600"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419" y="1638175"/>
            <a:ext cx="3973056" cy="27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635850" y="1061550"/>
            <a:ext cx="76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Covid 19 does not only affect the physical health, but also MENTAL HEALTH !!!</a:t>
            </a:r>
            <a:endParaRPr b="1"/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4">
            <a:alphaModFix/>
          </a:blip>
          <a:srcRect b="0" l="0" r="27740" t="0"/>
          <a:stretch/>
        </p:blipFill>
        <p:spPr>
          <a:xfrm>
            <a:off x="101475" y="1613163"/>
            <a:ext cx="4613175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>
            <p:ph type="title"/>
          </p:nvPr>
        </p:nvSpPr>
        <p:spPr>
          <a:xfrm>
            <a:off x="229425" y="4473600"/>
            <a:ext cx="75027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https://doi.org/10.1371/journal/pone.0248916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idx="15" type="title"/>
          </p:nvPr>
        </p:nvSpPr>
        <p:spPr>
          <a:xfrm>
            <a:off x="3675888" y="2435350"/>
            <a:ext cx="18486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REASONS OF MENTAL ILLNESS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grpSp>
        <p:nvGrpSpPr>
          <p:cNvPr id="277" name="Google Shape;277;p44"/>
          <p:cNvGrpSpPr/>
          <p:nvPr/>
        </p:nvGrpSpPr>
        <p:grpSpPr>
          <a:xfrm>
            <a:off x="3358313" y="2024729"/>
            <a:ext cx="2263736" cy="1654568"/>
            <a:chOff x="3089291" y="2209108"/>
            <a:chExt cx="2263736" cy="1654568"/>
          </a:xfrm>
        </p:grpSpPr>
        <p:sp>
          <p:nvSpPr>
            <p:cNvPr id="278" name="Google Shape;278;p44"/>
            <p:cNvSpPr/>
            <p:nvPr/>
          </p:nvSpPr>
          <p:spPr>
            <a:xfrm>
              <a:off x="3218503" y="2209108"/>
              <a:ext cx="2134524" cy="1483653"/>
            </a:xfrm>
            <a:custGeom>
              <a:rect b="b" l="l" r="r" t="t"/>
              <a:pathLst>
                <a:path extrusionOk="0" h="22029" w="31693">
                  <a:moveTo>
                    <a:pt x="7315" y="19412"/>
                  </a:moveTo>
                  <a:cubicBezTo>
                    <a:pt x="6432" y="19562"/>
                    <a:pt x="5749" y="19062"/>
                    <a:pt x="5915" y="18129"/>
                  </a:cubicBezTo>
                  <a:cubicBezTo>
                    <a:pt x="5782" y="18129"/>
                    <a:pt x="5665" y="18163"/>
                    <a:pt x="5532" y="18163"/>
                  </a:cubicBezTo>
                  <a:cubicBezTo>
                    <a:pt x="5116" y="18179"/>
                    <a:pt x="4749" y="17863"/>
                    <a:pt x="4716" y="17446"/>
                  </a:cubicBezTo>
                  <a:cubicBezTo>
                    <a:pt x="4699" y="17296"/>
                    <a:pt x="4716" y="17146"/>
                    <a:pt x="4732" y="17013"/>
                  </a:cubicBezTo>
                  <a:cubicBezTo>
                    <a:pt x="4732" y="16946"/>
                    <a:pt x="4732" y="16879"/>
                    <a:pt x="4749" y="16829"/>
                  </a:cubicBezTo>
                  <a:cubicBezTo>
                    <a:pt x="4566" y="16863"/>
                    <a:pt x="4382" y="16879"/>
                    <a:pt x="4216" y="16879"/>
                  </a:cubicBezTo>
                  <a:cubicBezTo>
                    <a:pt x="4032" y="16879"/>
                    <a:pt x="3849" y="16846"/>
                    <a:pt x="3683" y="16780"/>
                  </a:cubicBezTo>
                  <a:cubicBezTo>
                    <a:pt x="3333" y="16630"/>
                    <a:pt x="3216" y="16463"/>
                    <a:pt x="3133" y="16013"/>
                  </a:cubicBezTo>
                  <a:lnTo>
                    <a:pt x="2933" y="16080"/>
                  </a:lnTo>
                  <a:cubicBezTo>
                    <a:pt x="2349" y="16263"/>
                    <a:pt x="1700" y="16113"/>
                    <a:pt x="1250" y="15696"/>
                  </a:cubicBezTo>
                  <a:cubicBezTo>
                    <a:pt x="900" y="15363"/>
                    <a:pt x="850" y="14830"/>
                    <a:pt x="1150" y="14447"/>
                  </a:cubicBezTo>
                  <a:cubicBezTo>
                    <a:pt x="1216" y="14330"/>
                    <a:pt x="1300" y="14230"/>
                    <a:pt x="1366" y="14147"/>
                  </a:cubicBezTo>
                  <a:cubicBezTo>
                    <a:pt x="1133" y="14063"/>
                    <a:pt x="883" y="13997"/>
                    <a:pt x="667" y="13914"/>
                  </a:cubicBezTo>
                  <a:cubicBezTo>
                    <a:pt x="433" y="13814"/>
                    <a:pt x="250" y="13630"/>
                    <a:pt x="150" y="13414"/>
                  </a:cubicBezTo>
                  <a:cubicBezTo>
                    <a:pt x="33" y="13247"/>
                    <a:pt x="0" y="13047"/>
                    <a:pt x="67" y="12864"/>
                  </a:cubicBezTo>
                  <a:cubicBezTo>
                    <a:pt x="183" y="12264"/>
                    <a:pt x="583" y="11897"/>
                    <a:pt x="1050" y="11564"/>
                  </a:cubicBezTo>
                  <a:cubicBezTo>
                    <a:pt x="1016" y="11531"/>
                    <a:pt x="983" y="11497"/>
                    <a:pt x="950" y="11464"/>
                  </a:cubicBezTo>
                  <a:cubicBezTo>
                    <a:pt x="667" y="11264"/>
                    <a:pt x="467" y="10981"/>
                    <a:pt x="367" y="10648"/>
                  </a:cubicBezTo>
                  <a:cubicBezTo>
                    <a:pt x="267" y="10314"/>
                    <a:pt x="350" y="9948"/>
                    <a:pt x="583" y="9681"/>
                  </a:cubicBezTo>
                  <a:cubicBezTo>
                    <a:pt x="817" y="9398"/>
                    <a:pt x="1150" y="9231"/>
                    <a:pt x="1516" y="9215"/>
                  </a:cubicBezTo>
                  <a:cubicBezTo>
                    <a:pt x="1566" y="9215"/>
                    <a:pt x="1633" y="9215"/>
                    <a:pt x="1700" y="9198"/>
                  </a:cubicBezTo>
                  <a:cubicBezTo>
                    <a:pt x="1683" y="9148"/>
                    <a:pt x="1666" y="9098"/>
                    <a:pt x="1633" y="9048"/>
                  </a:cubicBezTo>
                  <a:cubicBezTo>
                    <a:pt x="1150" y="8248"/>
                    <a:pt x="1516" y="7132"/>
                    <a:pt x="2699" y="7015"/>
                  </a:cubicBezTo>
                  <a:lnTo>
                    <a:pt x="2899" y="7015"/>
                  </a:lnTo>
                  <a:cubicBezTo>
                    <a:pt x="2549" y="6482"/>
                    <a:pt x="2533" y="6149"/>
                    <a:pt x="2833" y="5799"/>
                  </a:cubicBezTo>
                  <a:cubicBezTo>
                    <a:pt x="3133" y="5465"/>
                    <a:pt x="3516" y="5232"/>
                    <a:pt x="4032" y="5449"/>
                  </a:cubicBezTo>
                  <a:cubicBezTo>
                    <a:pt x="4049" y="5449"/>
                    <a:pt x="4066" y="5432"/>
                    <a:pt x="4066" y="5415"/>
                  </a:cubicBezTo>
                  <a:cubicBezTo>
                    <a:pt x="4149" y="5049"/>
                    <a:pt x="4316" y="4899"/>
                    <a:pt x="4799" y="4866"/>
                  </a:cubicBezTo>
                  <a:cubicBezTo>
                    <a:pt x="4932" y="4849"/>
                    <a:pt x="5082" y="4866"/>
                    <a:pt x="5232" y="4882"/>
                  </a:cubicBezTo>
                  <a:cubicBezTo>
                    <a:pt x="5282" y="4349"/>
                    <a:pt x="5599" y="3883"/>
                    <a:pt x="6065" y="3633"/>
                  </a:cubicBezTo>
                  <a:cubicBezTo>
                    <a:pt x="6515" y="3349"/>
                    <a:pt x="7082" y="3283"/>
                    <a:pt x="7582" y="3449"/>
                  </a:cubicBezTo>
                  <a:cubicBezTo>
                    <a:pt x="7515" y="3199"/>
                    <a:pt x="7582" y="2949"/>
                    <a:pt x="7732" y="2749"/>
                  </a:cubicBezTo>
                  <a:cubicBezTo>
                    <a:pt x="7932" y="2466"/>
                    <a:pt x="8231" y="2266"/>
                    <a:pt x="8565" y="2200"/>
                  </a:cubicBezTo>
                  <a:cubicBezTo>
                    <a:pt x="9015" y="2083"/>
                    <a:pt x="9498" y="2150"/>
                    <a:pt x="9898" y="2366"/>
                  </a:cubicBezTo>
                  <a:cubicBezTo>
                    <a:pt x="9914" y="2366"/>
                    <a:pt x="9948" y="2366"/>
                    <a:pt x="9964" y="2366"/>
                  </a:cubicBezTo>
                  <a:cubicBezTo>
                    <a:pt x="9964" y="2133"/>
                    <a:pt x="9948" y="1900"/>
                    <a:pt x="9964" y="1666"/>
                  </a:cubicBezTo>
                  <a:cubicBezTo>
                    <a:pt x="10031" y="850"/>
                    <a:pt x="10548" y="367"/>
                    <a:pt x="11297" y="167"/>
                  </a:cubicBezTo>
                  <a:cubicBezTo>
                    <a:pt x="11931" y="0"/>
                    <a:pt x="12614" y="50"/>
                    <a:pt x="13230" y="283"/>
                  </a:cubicBezTo>
                  <a:cubicBezTo>
                    <a:pt x="13580" y="433"/>
                    <a:pt x="13897" y="683"/>
                    <a:pt x="14113" y="1000"/>
                  </a:cubicBezTo>
                  <a:lnTo>
                    <a:pt x="14230" y="1133"/>
                  </a:lnTo>
                  <a:cubicBezTo>
                    <a:pt x="14263" y="1083"/>
                    <a:pt x="14297" y="1050"/>
                    <a:pt x="14330" y="1000"/>
                  </a:cubicBezTo>
                  <a:cubicBezTo>
                    <a:pt x="14580" y="633"/>
                    <a:pt x="14997" y="417"/>
                    <a:pt x="15446" y="417"/>
                  </a:cubicBezTo>
                  <a:cubicBezTo>
                    <a:pt x="15746" y="400"/>
                    <a:pt x="16030" y="500"/>
                    <a:pt x="16280" y="667"/>
                  </a:cubicBezTo>
                  <a:cubicBezTo>
                    <a:pt x="16629" y="883"/>
                    <a:pt x="16929" y="1183"/>
                    <a:pt x="17179" y="1516"/>
                  </a:cubicBezTo>
                  <a:cubicBezTo>
                    <a:pt x="17463" y="800"/>
                    <a:pt x="18629" y="483"/>
                    <a:pt x="19262" y="1316"/>
                  </a:cubicBezTo>
                  <a:cubicBezTo>
                    <a:pt x="19412" y="1183"/>
                    <a:pt x="19562" y="1033"/>
                    <a:pt x="19729" y="900"/>
                  </a:cubicBezTo>
                  <a:cubicBezTo>
                    <a:pt x="20162" y="567"/>
                    <a:pt x="20762" y="567"/>
                    <a:pt x="21195" y="917"/>
                  </a:cubicBezTo>
                  <a:cubicBezTo>
                    <a:pt x="21428" y="1067"/>
                    <a:pt x="21595" y="1283"/>
                    <a:pt x="21678" y="1550"/>
                  </a:cubicBezTo>
                  <a:cubicBezTo>
                    <a:pt x="21978" y="1233"/>
                    <a:pt x="22428" y="1083"/>
                    <a:pt x="22878" y="1133"/>
                  </a:cubicBezTo>
                  <a:cubicBezTo>
                    <a:pt x="23311" y="1183"/>
                    <a:pt x="23711" y="1416"/>
                    <a:pt x="23978" y="1766"/>
                  </a:cubicBezTo>
                  <a:cubicBezTo>
                    <a:pt x="24061" y="1633"/>
                    <a:pt x="24161" y="1516"/>
                    <a:pt x="24261" y="1400"/>
                  </a:cubicBezTo>
                  <a:cubicBezTo>
                    <a:pt x="24544" y="1150"/>
                    <a:pt x="24894" y="1166"/>
                    <a:pt x="25244" y="1216"/>
                  </a:cubicBezTo>
                  <a:cubicBezTo>
                    <a:pt x="26061" y="1350"/>
                    <a:pt x="26677" y="2000"/>
                    <a:pt x="26777" y="2833"/>
                  </a:cubicBezTo>
                  <a:cubicBezTo>
                    <a:pt x="26777" y="3016"/>
                    <a:pt x="26744" y="3199"/>
                    <a:pt x="26694" y="3383"/>
                  </a:cubicBezTo>
                  <a:cubicBezTo>
                    <a:pt x="26677" y="3433"/>
                    <a:pt x="26660" y="3483"/>
                    <a:pt x="26627" y="3549"/>
                  </a:cubicBezTo>
                  <a:cubicBezTo>
                    <a:pt x="27127" y="3716"/>
                    <a:pt x="27460" y="4182"/>
                    <a:pt x="27460" y="4716"/>
                  </a:cubicBezTo>
                  <a:cubicBezTo>
                    <a:pt x="27977" y="4682"/>
                    <a:pt x="28177" y="5032"/>
                    <a:pt x="28310" y="5432"/>
                  </a:cubicBezTo>
                  <a:cubicBezTo>
                    <a:pt x="28543" y="5332"/>
                    <a:pt x="28777" y="5199"/>
                    <a:pt x="29027" y="5132"/>
                  </a:cubicBezTo>
                  <a:cubicBezTo>
                    <a:pt x="29710" y="4899"/>
                    <a:pt x="30276" y="5132"/>
                    <a:pt x="30760" y="5632"/>
                  </a:cubicBezTo>
                  <a:cubicBezTo>
                    <a:pt x="31026" y="5915"/>
                    <a:pt x="31026" y="6315"/>
                    <a:pt x="30826" y="6732"/>
                  </a:cubicBezTo>
                  <a:cubicBezTo>
                    <a:pt x="30710" y="6948"/>
                    <a:pt x="30576" y="7148"/>
                    <a:pt x="30443" y="7382"/>
                  </a:cubicBezTo>
                  <a:cubicBezTo>
                    <a:pt x="30543" y="7398"/>
                    <a:pt x="30643" y="7415"/>
                    <a:pt x="30743" y="7432"/>
                  </a:cubicBezTo>
                  <a:cubicBezTo>
                    <a:pt x="30843" y="7465"/>
                    <a:pt x="30926" y="7498"/>
                    <a:pt x="31009" y="7565"/>
                  </a:cubicBezTo>
                  <a:cubicBezTo>
                    <a:pt x="31459" y="8015"/>
                    <a:pt x="31693" y="8665"/>
                    <a:pt x="31226" y="9265"/>
                  </a:cubicBezTo>
                  <a:cubicBezTo>
                    <a:pt x="31143" y="9348"/>
                    <a:pt x="31043" y="9431"/>
                    <a:pt x="30943" y="9498"/>
                  </a:cubicBezTo>
                  <a:cubicBezTo>
                    <a:pt x="30826" y="9548"/>
                    <a:pt x="30726" y="9615"/>
                    <a:pt x="30610" y="9665"/>
                  </a:cubicBezTo>
                  <a:cubicBezTo>
                    <a:pt x="31009" y="9764"/>
                    <a:pt x="31309" y="10098"/>
                    <a:pt x="31393" y="10498"/>
                  </a:cubicBezTo>
                  <a:cubicBezTo>
                    <a:pt x="31543" y="11214"/>
                    <a:pt x="31109" y="11931"/>
                    <a:pt x="30410" y="12147"/>
                  </a:cubicBezTo>
                  <a:cubicBezTo>
                    <a:pt x="30326" y="12181"/>
                    <a:pt x="30243" y="12197"/>
                    <a:pt x="30143" y="12231"/>
                  </a:cubicBezTo>
                  <a:cubicBezTo>
                    <a:pt x="30310" y="12431"/>
                    <a:pt x="30560" y="12547"/>
                    <a:pt x="30643" y="12814"/>
                  </a:cubicBezTo>
                  <a:cubicBezTo>
                    <a:pt x="30726" y="13047"/>
                    <a:pt x="30710" y="13314"/>
                    <a:pt x="30610" y="13564"/>
                  </a:cubicBezTo>
                  <a:cubicBezTo>
                    <a:pt x="30526" y="13797"/>
                    <a:pt x="30343" y="13997"/>
                    <a:pt x="30110" y="14097"/>
                  </a:cubicBezTo>
                  <a:cubicBezTo>
                    <a:pt x="29876" y="14180"/>
                    <a:pt x="29626" y="14230"/>
                    <a:pt x="29377" y="14280"/>
                  </a:cubicBezTo>
                  <a:cubicBezTo>
                    <a:pt x="29526" y="15080"/>
                    <a:pt x="29260" y="15830"/>
                    <a:pt x="27993" y="15946"/>
                  </a:cubicBezTo>
                  <a:cubicBezTo>
                    <a:pt x="28277" y="16146"/>
                    <a:pt x="28443" y="16463"/>
                    <a:pt x="28460" y="16813"/>
                  </a:cubicBezTo>
                  <a:cubicBezTo>
                    <a:pt x="28477" y="17096"/>
                    <a:pt x="28410" y="17396"/>
                    <a:pt x="28260" y="17646"/>
                  </a:cubicBezTo>
                  <a:cubicBezTo>
                    <a:pt x="28010" y="18063"/>
                    <a:pt x="27610" y="18346"/>
                    <a:pt x="26727" y="18129"/>
                  </a:cubicBezTo>
                  <a:cubicBezTo>
                    <a:pt x="26627" y="18679"/>
                    <a:pt x="26477" y="19179"/>
                    <a:pt x="25894" y="19429"/>
                  </a:cubicBezTo>
                  <a:cubicBezTo>
                    <a:pt x="25411" y="19662"/>
                    <a:pt x="24811" y="19629"/>
                    <a:pt x="24361" y="19329"/>
                  </a:cubicBezTo>
                  <a:cubicBezTo>
                    <a:pt x="24294" y="19479"/>
                    <a:pt x="24211" y="19612"/>
                    <a:pt x="24111" y="19729"/>
                  </a:cubicBezTo>
                  <a:cubicBezTo>
                    <a:pt x="23761" y="20095"/>
                    <a:pt x="23261" y="20279"/>
                    <a:pt x="22761" y="20195"/>
                  </a:cubicBezTo>
                  <a:cubicBezTo>
                    <a:pt x="22445" y="20179"/>
                    <a:pt x="22128" y="20079"/>
                    <a:pt x="21845" y="19912"/>
                  </a:cubicBezTo>
                  <a:cubicBezTo>
                    <a:pt x="21828" y="19945"/>
                    <a:pt x="21795" y="19995"/>
                    <a:pt x="21778" y="20029"/>
                  </a:cubicBezTo>
                  <a:cubicBezTo>
                    <a:pt x="21528" y="20812"/>
                    <a:pt x="20945" y="21145"/>
                    <a:pt x="20162" y="21178"/>
                  </a:cubicBezTo>
                  <a:cubicBezTo>
                    <a:pt x="19879" y="21178"/>
                    <a:pt x="19579" y="21145"/>
                    <a:pt x="19279" y="21095"/>
                  </a:cubicBezTo>
                  <a:cubicBezTo>
                    <a:pt x="18979" y="21062"/>
                    <a:pt x="18712" y="20879"/>
                    <a:pt x="18579" y="20612"/>
                  </a:cubicBezTo>
                  <a:cubicBezTo>
                    <a:pt x="18562" y="20612"/>
                    <a:pt x="18546" y="20629"/>
                    <a:pt x="18512" y="20662"/>
                  </a:cubicBezTo>
                  <a:cubicBezTo>
                    <a:pt x="18196" y="21145"/>
                    <a:pt x="17579" y="21345"/>
                    <a:pt x="17029" y="21178"/>
                  </a:cubicBezTo>
                  <a:cubicBezTo>
                    <a:pt x="16663" y="21095"/>
                    <a:pt x="16346" y="20912"/>
                    <a:pt x="16113" y="20629"/>
                  </a:cubicBezTo>
                  <a:cubicBezTo>
                    <a:pt x="15896" y="20762"/>
                    <a:pt x="15730" y="20912"/>
                    <a:pt x="15530" y="21012"/>
                  </a:cubicBezTo>
                  <a:cubicBezTo>
                    <a:pt x="15230" y="21162"/>
                    <a:pt x="14897" y="21195"/>
                    <a:pt x="14563" y="21095"/>
                  </a:cubicBezTo>
                  <a:cubicBezTo>
                    <a:pt x="14213" y="21029"/>
                    <a:pt x="13897" y="20862"/>
                    <a:pt x="13647" y="20612"/>
                  </a:cubicBezTo>
                  <a:cubicBezTo>
                    <a:pt x="13464" y="20929"/>
                    <a:pt x="13147" y="21145"/>
                    <a:pt x="12780" y="21195"/>
                  </a:cubicBezTo>
                  <a:cubicBezTo>
                    <a:pt x="12364" y="21278"/>
                    <a:pt x="11931" y="21245"/>
                    <a:pt x="11547" y="21079"/>
                  </a:cubicBezTo>
                  <a:cubicBezTo>
                    <a:pt x="11164" y="21695"/>
                    <a:pt x="10614" y="22028"/>
                    <a:pt x="9881" y="21945"/>
                  </a:cubicBezTo>
                  <a:cubicBezTo>
                    <a:pt x="9198" y="21895"/>
                    <a:pt x="8631" y="21428"/>
                    <a:pt x="8448" y="20762"/>
                  </a:cubicBezTo>
                  <a:cubicBezTo>
                    <a:pt x="8365" y="20779"/>
                    <a:pt x="8298" y="20812"/>
                    <a:pt x="8215" y="20829"/>
                  </a:cubicBezTo>
                  <a:cubicBezTo>
                    <a:pt x="7915" y="20929"/>
                    <a:pt x="7582" y="20862"/>
                    <a:pt x="7332" y="20662"/>
                  </a:cubicBezTo>
                  <a:cubicBezTo>
                    <a:pt x="7048" y="20462"/>
                    <a:pt x="6965" y="20079"/>
                    <a:pt x="7115" y="19762"/>
                  </a:cubicBezTo>
                  <a:cubicBezTo>
                    <a:pt x="7165" y="19646"/>
                    <a:pt x="7232" y="19546"/>
                    <a:pt x="7315" y="19412"/>
                  </a:cubicBezTo>
                  <a:close/>
                  <a:moveTo>
                    <a:pt x="27010" y="15930"/>
                  </a:moveTo>
                  <a:lnTo>
                    <a:pt x="27010" y="15880"/>
                  </a:lnTo>
                  <a:cubicBezTo>
                    <a:pt x="27160" y="15830"/>
                    <a:pt x="27327" y="15813"/>
                    <a:pt x="27477" y="15830"/>
                  </a:cubicBezTo>
                  <a:cubicBezTo>
                    <a:pt x="27594" y="15830"/>
                    <a:pt x="27710" y="15896"/>
                    <a:pt x="27794" y="15763"/>
                  </a:cubicBezTo>
                  <a:cubicBezTo>
                    <a:pt x="27810" y="15746"/>
                    <a:pt x="27877" y="15746"/>
                    <a:pt x="27910" y="15763"/>
                  </a:cubicBezTo>
                  <a:cubicBezTo>
                    <a:pt x="28160" y="15796"/>
                    <a:pt x="28393" y="15763"/>
                    <a:pt x="28627" y="15663"/>
                  </a:cubicBezTo>
                  <a:cubicBezTo>
                    <a:pt x="29143" y="15430"/>
                    <a:pt x="29393" y="14813"/>
                    <a:pt x="29143" y="14280"/>
                  </a:cubicBezTo>
                  <a:cubicBezTo>
                    <a:pt x="29127" y="14230"/>
                    <a:pt x="29110" y="14180"/>
                    <a:pt x="29093" y="14130"/>
                  </a:cubicBezTo>
                  <a:cubicBezTo>
                    <a:pt x="29360" y="14097"/>
                    <a:pt x="29593" y="14080"/>
                    <a:pt x="29826" y="14063"/>
                  </a:cubicBezTo>
                  <a:cubicBezTo>
                    <a:pt x="30310" y="13997"/>
                    <a:pt x="30676" y="13330"/>
                    <a:pt x="30476" y="12864"/>
                  </a:cubicBezTo>
                  <a:cubicBezTo>
                    <a:pt x="30343" y="12580"/>
                    <a:pt x="30076" y="12364"/>
                    <a:pt x="29760" y="12314"/>
                  </a:cubicBezTo>
                  <a:cubicBezTo>
                    <a:pt x="29710" y="12297"/>
                    <a:pt x="29626" y="12314"/>
                    <a:pt x="29593" y="12214"/>
                  </a:cubicBezTo>
                  <a:cubicBezTo>
                    <a:pt x="29643" y="12197"/>
                    <a:pt x="29676" y="12181"/>
                    <a:pt x="29710" y="12181"/>
                  </a:cubicBezTo>
                  <a:cubicBezTo>
                    <a:pt x="29943" y="12131"/>
                    <a:pt x="30160" y="12081"/>
                    <a:pt x="30376" y="12014"/>
                  </a:cubicBezTo>
                  <a:cubicBezTo>
                    <a:pt x="30793" y="11881"/>
                    <a:pt x="31109" y="11547"/>
                    <a:pt x="31209" y="11114"/>
                  </a:cubicBezTo>
                  <a:cubicBezTo>
                    <a:pt x="31326" y="10798"/>
                    <a:pt x="31276" y="10448"/>
                    <a:pt x="31093" y="10181"/>
                  </a:cubicBezTo>
                  <a:cubicBezTo>
                    <a:pt x="30760" y="9764"/>
                    <a:pt x="30210" y="9648"/>
                    <a:pt x="29743" y="9881"/>
                  </a:cubicBezTo>
                  <a:cubicBezTo>
                    <a:pt x="29693" y="9914"/>
                    <a:pt x="29643" y="9931"/>
                    <a:pt x="29526" y="9981"/>
                  </a:cubicBezTo>
                  <a:cubicBezTo>
                    <a:pt x="29676" y="9798"/>
                    <a:pt x="29893" y="9681"/>
                    <a:pt x="30126" y="9648"/>
                  </a:cubicBezTo>
                  <a:cubicBezTo>
                    <a:pt x="30260" y="9615"/>
                    <a:pt x="30393" y="9581"/>
                    <a:pt x="30510" y="9548"/>
                  </a:cubicBezTo>
                  <a:cubicBezTo>
                    <a:pt x="30726" y="9481"/>
                    <a:pt x="30909" y="9365"/>
                    <a:pt x="31076" y="9215"/>
                  </a:cubicBezTo>
                  <a:cubicBezTo>
                    <a:pt x="31526" y="8681"/>
                    <a:pt x="31293" y="8082"/>
                    <a:pt x="30893" y="7682"/>
                  </a:cubicBezTo>
                  <a:cubicBezTo>
                    <a:pt x="30826" y="7632"/>
                    <a:pt x="30743" y="7598"/>
                    <a:pt x="30660" y="7582"/>
                  </a:cubicBezTo>
                  <a:cubicBezTo>
                    <a:pt x="30443" y="7548"/>
                    <a:pt x="30226" y="7565"/>
                    <a:pt x="30026" y="7632"/>
                  </a:cubicBezTo>
                  <a:cubicBezTo>
                    <a:pt x="29943" y="7665"/>
                    <a:pt x="29860" y="7698"/>
                    <a:pt x="29810" y="7565"/>
                  </a:cubicBezTo>
                  <a:cubicBezTo>
                    <a:pt x="29860" y="7532"/>
                    <a:pt x="29910" y="7515"/>
                    <a:pt x="29960" y="7498"/>
                  </a:cubicBezTo>
                  <a:cubicBezTo>
                    <a:pt x="30126" y="7432"/>
                    <a:pt x="30276" y="7332"/>
                    <a:pt x="30360" y="7182"/>
                  </a:cubicBezTo>
                  <a:cubicBezTo>
                    <a:pt x="30510" y="6998"/>
                    <a:pt x="30626" y="6782"/>
                    <a:pt x="30710" y="6582"/>
                  </a:cubicBezTo>
                  <a:cubicBezTo>
                    <a:pt x="30859" y="6315"/>
                    <a:pt x="30826" y="5999"/>
                    <a:pt x="30643" y="5749"/>
                  </a:cubicBezTo>
                  <a:cubicBezTo>
                    <a:pt x="30493" y="5565"/>
                    <a:pt x="30293" y="5415"/>
                    <a:pt x="30060" y="5316"/>
                  </a:cubicBezTo>
                  <a:cubicBezTo>
                    <a:pt x="29610" y="5132"/>
                    <a:pt x="29093" y="5166"/>
                    <a:pt x="28660" y="5432"/>
                  </a:cubicBezTo>
                  <a:cubicBezTo>
                    <a:pt x="28343" y="5582"/>
                    <a:pt x="28093" y="5849"/>
                    <a:pt x="27960" y="6165"/>
                  </a:cubicBezTo>
                  <a:cubicBezTo>
                    <a:pt x="27944" y="6215"/>
                    <a:pt x="27894" y="6232"/>
                    <a:pt x="27860" y="6282"/>
                  </a:cubicBezTo>
                  <a:cubicBezTo>
                    <a:pt x="27810" y="6182"/>
                    <a:pt x="27810" y="6065"/>
                    <a:pt x="27877" y="5965"/>
                  </a:cubicBezTo>
                  <a:cubicBezTo>
                    <a:pt x="27927" y="5882"/>
                    <a:pt x="27977" y="5815"/>
                    <a:pt x="28043" y="5749"/>
                  </a:cubicBezTo>
                  <a:cubicBezTo>
                    <a:pt x="28227" y="5515"/>
                    <a:pt x="28227" y="5499"/>
                    <a:pt x="28093" y="5266"/>
                  </a:cubicBezTo>
                  <a:cubicBezTo>
                    <a:pt x="28043" y="5166"/>
                    <a:pt x="27977" y="5082"/>
                    <a:pt x="27910" y="5016"/>
                  </a:cubicBezTo>
                  <a:cubicBezTo>
                    <a:pt x="27794" y="4882"/>
                    <a:pt x="27610" y="4832"/>
                    <a:pt x="27444" y="4882"/>
                  </a:cubicBezTo>
                  <a:cubicBezTo>
                    <a:pt x="27010" y="5032"/>
                    <a:pt x="26760" y="5449"/>
                    <a:pt x="26827" y="5899"/>
                  </a:cubicBezTo>
                  <a:cubicBezTo>
                    <a:pt x="26860" y="5982"/>
                    <a:pt x="26877" y="6082"/>
                    <a:pt x="26910" y="6165"/>
                  </a:cubicBezTo>
                  <a:cubicBezTo>
                    <a:pt x="26760" y="6132"/>
                    <a:pt x="26660" y="5999"/>
                    <a:pt x="26677" y="5832"/>
                  </a:cubicBezTo>
                  <a:cubicBezTo>
                    <a:pt x="26694" y="5432"/>
                    <a:pt x="26794" y="5082"/>
                    <a:pt x="27177" y="4866"/>
                  </a:cubicBezTo>
                  <a:cubicBezTo>
                    <a:pt x="27244" y="4816"/>
                    <a:pt x="27277" y="4749"/>
                    <a:pt x="27277" y="4666"/>
                  </a:cubicBezTo>
                  <a:cubicBezTo>
                    <a:pt x="27277" y="4349"/>
                    <a:pt x="27144" y="4049"/>
                    <a:pt x="26877" y="3866"/>
                  </a:cubicBezTo>
                  <a:cubicBezTo>
                    <a:pt x="26760" y="3716"/>
                    <a:pt x="26577" y="3683"/>
                    <a:pt x="26411" y="3783"/>
                  </a:cubicBezTo>
                  <a:cubicBezTo>
                    <a:pt x="26394" y="3783"/>
                    <a:pt x="26361" y="3783"/>
                    <a:pt x="26311" y="3749"/>
                  </a:cubicBezTo>
                  <a:cubicBezTo>
                    <a:pt x="26361" y="3666"/>
                    <a:pt x="26394" y="3599"/>
                    <a:pt x="26427" y="3549"/>
                  </a:cubicBezTo>
                  <a:cubicBezTo>
                    <a:pt x="26610" y="3249"/>
                    <a:pt x="26660" y="2899"/>
                    <a:pt x="26560" y="2583"/>
                  </a:cubicBezTo>
                  <a:cubicBezTo>
                    <a:pt x="26344" y="1800"/>
                    <a:pt x="25594" y="1283"/>
                    <a:pt x="24778" y="1350"/>
                  </a:cubicBezTo>
                  <a:cubicBezTo>
                    <a:pt x="24344" y="1366"/>
                    <a:pt x="24028" y="1783"/>
                    <a:pt x="24161" y="2216"/>
                  </a:cubicBezTo>
                  <a:cubicBezTo>
                    <a:pt x="24211" y="2383"/>
                    <a:pt x="24228" y="2566"/>
                    <a:pt x="24194" y="2749"/>
                  </a:cubicBezTo>
                  <a:cubicBezTo>
                    <a:pt x="24078" y="3233"/>
                    <a:pt x="23794" y="3649"/>
                    <a:pt x="23395" y="3949"/>
                  </a:cubicBezTo>
                  <a:cubicBezTo>
                    <a:pt x="23345" y="3999"/>
                    <a:pt x="23278" y="4049"/>
                    <a:pt x="23161" y="3982"/>
                  </a:cubicBezTo>
                  <a:cubicBezTo>
                    <a:pt x="23211" y="3933"/>
                    <a:pt x="23261" y="3883"/>
                    <a:pt x="23311" y="3833"/>
                  </a:cubicBezTo>
                  <a:cubicBezTo>
                    <a:pt x="23528" y="3683"/>
                    <a:pt x="23711" y="3466"/>
                    <a:pt x="23828" y="3233"/>
                  </a:cubicBezTo>
                  <a:cubicBezTo>
                    <a:pt x="24044" y="2949"/>
                    <a:pt x="24111" y="2583"/>
                    <a:pt x="24028" y="2233"/>
                  </a:cubicBezTo>
                  <a:cubicBezTo>
                    <a:pt x="23961" y="2000"/>
                    <a:pt x="23811" y="1783"/>
                    <a:pt x="23611" y="1633"/>
                  </a:cubicBezTo>
                  <a:cubicBezTo>
                    <a:pt x="23095" y="1166"/>
                    <a:pt x="22295" y="1183"/>
                    <a:pt x="21795" y="1666"/>
                  </a:cubicBezTo>
                  <a:cubicBezTo>
                    <a:pt x="21778" y="1683"/>
                    <a:pt x="21762" y="1700"/>
                    <a:pt x="21745" y="1700"/>
                  </a:cubicBezTo>
                  <a:cubicBezTo>
                    <a:pt x="21612" y="1800"/>
                    <a:pt x="21528" y="1783"/>
                    <a:pt x="21512" y="1633"/>
                  </a:cubicBezTo>
                  <a:cubicBezTo>
                    <a:pt x="21445" y="1416"/>
                    <a:pt x="21328" y="1216"/>
                    <a:pt x="21128" y="1067"/>
                  </a:cubicBezTo>
                  <a:cubicBezTo>
                    <a:pt x="20829" y="767"/>
                    <a:pt x="20095" y="717"/>
                    <a:pt x="19762" y="1067"/>
                  </a:cubicBezTo>
                  <a:cubicBezTo>
                    <a:pt x="19712" y="1116"/>
                    <a:pt x="19645" y="1150"/>
                    <a:pt x="19595" y="1200"/>
                  </a:cubicBezTo>
                  <a:cubicBezTo>
                    <a:pt x="19479" y="1283"/>
                    <a:pt x="19379" y="1416"/>
                    <a:pt x="19362" y="1566"/>
                  </a:cubicBezTo>
                  <a:cubicBezTo>
                    <a:pt x="19346" y="1616"/>
                    <a:pt x="19312" y="1683"/>
                    <a:pt x="19262" y="1733"/>
                  </a:cubicBezTo>
                  <a:cubicBezTo>
                    <a:pt x="19212" y="1633"/>
                    <a:pt x="19196" y="1566"/>
                    <a:pt x="19162" y="1500"/>
                  </a:cubicBezTo>
                  <a:cubicBezTo>
                    <a:pt x="19096" y="1350"/>
                    <a:pt x="18979" y="1233"/>
                    <a:pt x="18846" y="1133"/>
                  </a:cubicBezTo>
                  <a:cubicBezTo>
                    <a:pt x="18596" y="967"/>
                    <a:pt x="18279" y="917"/>
                    <a:pt x="17979" y="983"/>
                  </a:cubicBezTo>
                  <a:cubicBezTo>
                    <a:pt x="17746" y="1033"/>
                    <a:pt x="17529" y="1150"/>
                    <a:pt x="17379" y="1316"/>
                  </a:cubicBezTo>
                  <a:cubicBezTo>
                    <a:pt x="17246" y="1466"/>
                    <a:pt x="17279" y="1633"/>
                    <a:pt x="17263" y="1816"/>
                  </a:cubicBezTo>
                  <a:cubicBezTo>
                    <a:pt x="17263" y="2050"/>
                    <a:pt x="17263" y="2300"/>
                    <a:pt x="17263" y="2533"/>
                  </a:cubicBezTo>
                  <a:cubicBezTo>
                    <a:pt x="17263" y="2599"/>
                    <a:pt x="17263" y="2683"/>
                    <a:pt x="17129" y="2699"/>
                  </a:cubicBezTo>
                  <a:cubicBezTo>
                    <a:pt x="17129" y="2583"/>
                    <a:pt x="17113" y="2483"/>
                    <a:pt x="17129" y="2383"/>
                  </a:cubicBezTo>
                  <a:cubicBezTo>
                    <a:pt x="17196" y="1950"/>
                    <a:pt x="17046" y="1516"/>
                    <a:pt x="16729" y="1233"/>
                  </a:cubicBezTo>
                  <a:cubicBezTo>
                    <a:pt x="16563" y="1100"/>
                    <a:pt x="16413" y="967"/>
                    <a:pt x="16230" y="833"/>
                  </a:cubicBezTo>
                  <a:cubicBezTo>
                    <a:pt x="15863" y="550"/>
                    <a:pt x="15363" y="483"/>
                    <a:pt x="14930" y="667"/>
                  </a:cubicBezTo>
                  <a:cubicBezTo>
                    <a:pt x="14697" y="750"/>
                    <a:pt x="14513" y="900"/>
                    <a:pt x="14363" y="1100"/>
                  </a:cubicBezTo>
                  <a:cubicBezTo>
                    <a:pt x="14297" y="1200"/>
                    <a:pt x="14280" y="1333"/>
                    <a:pt x="14313" y="1433"/>
                  </a:cubicBezTo>
                  <a:cubicBezTo>
                    <a:pt x="14347" y="1600"/>
                    <a:pt x="14363" y="1766"/>
                    <a:pt x="14363" y="1916"/>
                  </a:cubicBezTo>
                  <a:cubicBezTo>
                    <a:pt x="14363" y="2083"/>
                    <a:pt x="14263" y="2233"/>
                    <a:pt x="14097" y="2266"/>
                  </a:cubicBezTo>
                  <a:cubicBezTo>
                    <a:pt x="14113" y="2183"/>
                    <a:pt x="14130" y="2116"/>
                    <a:pt x="14147" y="2050"/>
                  </a:cubicBezTo>
                  <a:cubicBezTo>
                    <a:pt x="14213" y="1833"/>
                    <a:pt x="14197" y="1600"/>
                    <a:pt x="14097" y="1383"/>
                  </a:cubicBezTo>
                  <a:cubicBezTo>
                    <a:pt x="13897" y="950"/>
                    <a:pt x="13514" y="617"/>
                    <a:pt x="13047" y="467"/>
                  </a:cubicBezTo>
                  <a:cubicBezTo>
                    <a:pt x="12514" y="267"/>
                    <a:pt x="11931" y="233"/>
                    <a:pt x="11364" y="367"/>
                  </a:cubicBezTo>
                  <a:cubicBezTo>
                    <a:pt x="10748" y="517"/>
                    <a:pt x="10281" y="900"/>
                    <a:pt x="10164" y="1566"/>
                  </a:cubicBezTo>
                  <a:cubicBezTo>
                    <a:pt x="10114" y="1900"/>
                    <a:pt x="10081" y="2250"/>
                    <a:pt x="10314" y="2549"/>
                  </a:cubicBezTo>
                  <a:cubicBezTo>
                    <a:pt x="10364" y="2616"/>
                    <a:pt x="10431" y="2666"/>
                    <a:pt x="10481" y="2733"/>
                  </a:cubicBezTo>
                  <a:cubicBezTo>
                    <a:pt x="10531" y="2799"/>
                    <a:pt x="10614" y="2899"/>
                    <a:pt x="10548" y="3016"/>
                  </a:cubicBezTo>
                  <a:cubicBezTo>
                    <a:pt x="10398" y="2983"/>
                    <a:pt x="10314" y="2849"/>
                    <a:pt x="10231" y="2766"/>
                  </a:cubicBezTo>
                  <a:cubicBezTo>
                    <a:pt x="10181" y="2699"/>
                    <a:pt x="10131" y="2649"/>
                    <a:pt x="10064" y="2599"/>
                  </a:cubicBezTo>
                  <a:cubicBezTo>
                    <a:pt x="9531" y="2250"/>
                    <a:pt x="8631" y="2183"/>
                    <a:pt x="8048" y="2583"/>
                  </a:cubicBezTo>
                  <a:cubicBezTo>
                    <a:pt x="7748" y="2799"/>
                    <a:pt x="7648" y="3216"/>
                    <a:pt x="7815" y="3549"/>
                  </a:cubicBezTo>
                  <a:cubicBezTo>
                    <a:pt x="7848" y="3599"/>
                    <a:pt x="7848" y="3649"/>
                    <a:pt x="7898" y="3749"/>
                  </a:cubicBezTo>
                  <a:cubicBezTo>
                    <a:pt x="7815" y="3733"/>
                    <a:pt x="7715" y="3716"/>
                    <a:pt x="7632" y="3699"/>
                  </a:cubicBezTo>
                  <a:cubicBezTo>
                    <a:pt x="7215" y="3483"/>
                    <a:pt x="6715" y="3483"/>
                    <a:pt x="6282" y="3699"/>
                  </a:cubicBezTo>
                  <a:cubicBezTo>
                    <a:pt x="5649" y="3982"/>
                    <a:pt x="5199" y="4732"/>
                    <a:pt x="5515" y="5382"/>
                  </a:cubicBezTo>
                  <a:cubicBezTo>
                    <a:pt x="5532" y="5432"/>
                    <a:pt x="5532" y="5499"/>
                    <a:pt x="5532" y="5549"/>
                  </a:cubicBezTo>
                  <a:cubicBezTo>
                    <a:pt x="5399" y="5515"/>
                    <a:pt x="5299" y="5399"/>
                    <a:pt x="5282" y="5266"/>
                  </a:cubicBezTo>
                  <a:cubicBezTo>
                    <a:pt x="5282" y="5099"/>
                    <a:pt x="5116" y="4966"/>
                    <a:pt x="4949" y="4999"/>
                  </a:cubicBezTo>
                  <a:cubicBezTo>
                    <a:pt x="4816" y="4982"/>
                    <a:pt x="4682" y="4999"/>
                    <a:pt x="4566" y="5032"/>
                  </a:cubicBezTo>
                  <a:cubicBezTo>
                    <a:pt x="4299" y="5099"/>
                    <a:pt x="4216" y="5232"/>
                    <a:pt x="4216" y="5515"/>
                  </a:cubicBezTo>
                  <a:lnTo>
                    <a:pt x="4216" y="5732"/>
                  </a:lnTo>
                  <a:cubicBezTo>
                    <a:pt x="4166" y="5699"/>
                    <a:pt x="4116" y="5665"/>
                    <a:pt x="4049" y="5632"/>
                  </a:cubicBezTo>
                  <a:cubicBezTo>
                    <a:pt x="3949" y="5565"/>
                    <a:pt x="3832" y="5532"/>
                    <a:pt x="3732" y="5499"/>
                  </a:cubicBezTo>
                  <a:cubicBezTo>
                    <a:pt x="3149" y="5465"/>
                    <a:pt x="2683" y="5982"/>
                    <a:pt x="2783" y="6565"/>
                  </a:cubicBezTo>
                  <a:cubicBezTo>
                    <a:pt x="2799" y="6799"/>
                    <a:pt x="2983" y="7015"/>
                    <a:pt x="3216" y="7082"/>
                  </a:cubicBezTo>
                  <a:cubicBezTo>
                    <a:pt x="3316" y="7098"/>
                    <a:pt x="3399" y="7132"/>
                    <a:pt x="3499" y="7182"/>
                  </a:cubicBezTo>
                  <a:cubicBezTo>
                    <a:pt x="3549" y="7198"/>
                    <a:pt x="3583" y="7248"/>
                    <a:pt x="3616" y="7298"/>
                  </a:cubicBezTo>
                  <a:cubicBezTo>
                    <a:pt x="3616" y="7315"/>
                    <a:pt x="3599" y="7332"/>
                    <a:pt x="3583" y="7348"/>
                  </a:cubicBezTo>
                  <a:cubicBezTo>
                    <a:pt x="3466" y="7315"/>
                    <a:pt x="3349" y="7282"/>
                    <a:pt x="3233" y="7248"/>
                  </a:cubicBezTo>
                  <a:cubicBezTo>
                    <a:pt x="2916" y="7115"/>
                    <a:pt x="2549" y="7148"/>
                    <a:pt x="2233" y="7298"/>
                  </a:cubicBezTo>
                  <a:cubicBezTo>
                    <a:pt x="1800" y="7482"/>
                    <a:pt x="1533" y="7915"/>
                    <a:pt x="1566" y="8381"/>
                  </a:cubicBezTo>
                  <a:cubicBezTo>
                    <a:pt x="1616" y="8931"/>
                    <a:pt x="1783" y="9181"/>
                    <a:pt x="2316" y="9365"/>
                  </a:cubicBezTo>
                  <a:cubicBezTo>
                    <a:pt x="2366" y="9381"/>
                    <a:pt x="2399" y="9398"/>
                    <a:pt x="2449" y="9431"/>
                  </a:cubicBezTo>
                  <a:lnTo>
                    <a:pt x="2416" y="9465"/>
                  </a:lnTo>
                  <a:lnTo>
                    <a:pt x="2016" y="9365"/>
                  </a:lnTo>
                  <a:cubicBezTo>
                    <a:pt x="1966" y="9348"/>
                    <a:pt x="1916" y="9315"/>
                    <a:pt x="1866" y="9315"/>
                  </a:cubicBezTo>
                  <a:cubicBezTo>
                    <a:pt x="1650" y="9331"/>
                    <a:pt x="1433" y="9365"/>
                    <a:pt x="1216" y="9415"/>
                  </a:cubicBezTo>
                  <a:cubicBezTo>
                    <a:pt x="617" y="9615"/>
                    <a:pt x="250" y="10181"/>
                    <a:pt x="567" y="10798"/>
                  </a:cubicBezTo>
                  <a:cubicBezTo>
                    <a:pt x="667" y="10981"/>
                    <a:pt x="800" y="11164"/>
                    <a:pt x="933" y="11331"/>
                  </a:cubicBezTo>
                  <a:cubicBezTo>
                    <a:pt x="1033" y="11481"/>
                    <a:pt x="1233" y="11547"/>
                    <a:pt x="1416" y="11497"/>
                  </a:cubicBezTo>
                  <a:cubicBezTo>
                    <a:pt x="1600" y="11447"/>
                    <a:pt x="1816" y="11497"/>
                    <a:pt x="1983" y="11614"/>
                  </a:cubicBezTo>
                  <a:cubicBezTo>
                    <a:pt x="1433" y="11481"/>
                    <a:pt x="866" y="11697"/>
                    <a:pt x="567" y="12181"/>
                  </a:cubicBezTo>
                  <a:cubicBezTo>
                    <a:pt x="533" y="12214"/>
                    <a:pt x="500" y="12247"/>
                    <a:pt x="467" y="12281"/>
                  </a:cubicBezTo>
                  <a:cubicBezTo>
                    <a:pt x="317" y="12481"/>
                    <a:pt x="217" y="12714"/>
                    <a:pt x="183" y="12964"/>
                  </a:cubicBezTo>
                  <a:cubicBezTo>
                    <a:pt x="167" y="13064"/>
                    <a:pt x="183" y="13164"/>
                    <a:pt x="233" y="13264"/>
                  </a:cubicBezTo>
                  <a:cubicBezTo>
                    <a:pt x="333" y="13464"/>
                    <a:pt x="483" y="13630"/>
                    <a:pt x="683" y="13747"/>
                  </a:cubicBezTo>
                  <a:cubicBezTo>
                    <a:pt x="966" y="13897"/>
                    <a:pt x="1283" y="13947"/>
                    <a:pt x="1600" y="13914"/>
                  </a:cubicBezTo>
                  <a:cubicBezTo>
                    <a:pt x="1683" y="13914"/>
                    <a:pt x="1783" y="13880"/>
                    <a:pt x="1850" y="13980"/>
                  </a:cubicBezTo>
                  <a:cubicBezTo>
                    <a:pt x="1800" y="14013"/>
                    <a:pt x="1766" y="14047"/>
                    <a:pt x="1716" y="14080"/>
                  </a:cubicBezTo>
                  <a:cubicBezTo>
                    <a:pt x="1566" y="14230"/>
                    <a:pt x="1416" y="14380"/>
                    <a:pt x="1283" y="14547"/>
                  </a:cubicBezTo>
                  <a:cubicBezTo>
                    <a:pt x="1033" y="14880"/>
                    <a:pt x="1083" y="15330"/>
                    <a:pt x="1400" y="15613"/>
                  </a:cubicBezTo>
                  <a:cubicBezTo>
                    <a:pt x="1816" y="16046"/>
                    <a:pt x="2799" y="16146"/>
                    <a:pt x="3316" y="15713"/>
                  </a:cubicBezTo>
                  <a:cubicBezTo>
                    <a:pt x="3383" y="15646"/>
                    <a:pt x="3449" y="15596"/>
                    <a:pt x="3516" y="15546"/>
                  </a:cubicBezTo>
                  <a:cubicBezTo>
                    <a:pt x="3566" y="15696"/>
                    <a:pt x="3449" y="15746"/>
                    <a:pt x="3383" y="15830"/>
                  </a:cubicBezTo>
                  <a:cubicBezTo>
                    <a:pt x="3299" y="15913"/>
                    <a:pt x="3249" y="15963"/>
                    <a:pt x="3266" y="16013"/>
                  </a:cubicBezTo>
                  <a:cubicBezTo>
                    <a:pt x="3283" y="16146"/>
                    <a:pt x="3333" y="16296"/>
                    <a:pt x="3433" y="16413"/>
                  </a:cubicBezTo>
                  <a:cubicBezTo>
                    <a:pt x="3916" y="16896"/>
                    <a:pt x="4732" y="16813"/>
                    <a:pt x="5116" y="16246"/>
                  </a:cubicBezTo>
                  <a:cubicBezTo>
                    <a:pt x="5265" y="16063"/>
                    <a:pt x="5265" y="15813"/>
                    <a:pt x="5149" y="15613"/>
                  </a:cubicBezTo>
                  <a:cubicBezTo>
                    <a:pt x="5099" y="15546"/>
                    <a:pt x="5032" y="15496"/>
                    <a:pt x="5099" y="15413"/>
                  </a:cubicBezTo>
                  <a:cubicBezTo>
                    <a:pt x="5132" y="15413"/>
                    <a:pt x="5165" y="15413"/>
                    <a:pt x="5182" y="15446"/>
                  </a:cubicBezTo>
                  <a:cubicBezTo>
                    <a:pt x="5332" y="15580"/>
                    <a:pt x="5415" y="15796"/>
                    <a:pt x="5365" y="16013"/>
                  </a:cubicBezTo>
                  <a:cubicBezTo>
                    <a:pt x="5332" y="16213"/>
                    <a:pt x="5232" y="16396"/>
                    <a:pt x="5082" y="16546"/>
                  </a:cubicBezTo>
                  <a:cubicBezTo>
                    <a:pt x="4999" y="16630"/>
                    <a:pt x="4932" y="16730"/>
                    <a:pt x="4899" y="16846"/>
                  </a:cubicBezTo>
                  <a:cubicBezTo>
                    <a:pt x="4849" y="17013"/>
                    <a:pt x="4832" y="17179"/>
                    <a:pt x="4849" y="17363"/>
                  </a:cubicBezTo>
                  <a:cubicBezTo>
                    <a:pt x="4849" y="17746"/>
                    <a:pt x="5199" y="18063"/>
                    <a:pt x="5582" y="17996"/>
                  </a:cubicBezTo>
                  <a:cubicBezTo>
                    <a:pt x="5715" y="17979"/>
                    <a:pt x="5849" y="17946"/>
                    <a:pt x="5982" y="17913"/>
                  </a:cubicBezTo>
                  <a:cubicBezTo>
                    <a:pt x="6032" y="17879"/>
                    <a:pt x="6099" y="17813"/>
                    <a:pt x="6182" y="17913"/>
                  </a:cubicBezTo>
                  <a:cubicBezTo>
                    <a:pt x="6149" y="18013"/>
                    <a:pt x="6132" y="18146"/>
                    <a:pt x="6099" y="18262"/>
                  </a:cubicBezTo>
                  <a:cubicBezTo>
                    <a:pt x="5965" y="18729"/>
                    <a:pt x="6282" y="19196"/>
                    <a:pt x="6748" y="19262"/>
                  </a:cubicBezTo>
                  <a:cubicBezTo>
                    <a:pt x="6915" y="19279"/>
                    <a:pt x="7098" y="19279"/>
                    <a:pt x="7265" y="19246"/>
                  </a:cubicBezTo>
                  <a:cubicBezTo>
                    <a:pt x="7515" y="19196"/>
                    <a:pt x="7715" y="19062"/>
                    <a:pt x="7848" y="18846"/>
                  </a:cubicBezTo>
                  <a:cubicBezTo>
                    <a:pt x="7882" y="18796"/>
                    <a:pt x="7915" y="18762"/>
                    <a:pt x="7965" y="18729"/>
                  </a:cubicBezTo>
                  <a:cubicBezTo>
                    <a:pt x="8015" y="18812"/>
                    <a:pt x="7998" y="18929"/>
                    <a:pt x="7915" y="19012"/>
                  </a:cubicBezTo>
                  <a:cubicBezTo>
                    <a:pt x="7848" y="19096"/>
                    <a:pt x="7765" y="19162"/>
                    <a:pt x="7682" y="19229"/>
                  </a:cubicBezTo>
                  <a:cubicBezTo>
                    <a:pt x="7465" y="19329"/>
                    <a:pt x="7315" y="19512"/>
                    <a:pt x="7232" y="19745"/>
                  </a:cubicBezTo>
                  <a:cubicBezTo>
                    <a:pt x="7032" y="20129"/>
                    <a:pt x="7248" y="20629"/>
                    <a:pt x="7698" y="20712"/>
                  </a:cubicBezTo>
                  <a:cubicBezTo>
                    <a:pt x="7948" y="20779"/>
                    <a:pt x="8215" y="20729"/>
                    <a:pt x="8448" y="20612"/>
                  </a:cubicBezTo>
                  <a:cubicBezTo>
                    <a:pt x="8498" y="20579"/>
                    <a:pt x="8548" y="20579"/>
                    <a:pt x="8615" y="20545"/>
                  </a:cubicBezTo>
                  <a:cubicBezTo>
                    <a:pt x="8565" y="21112"/>
                    <a:pt x="9115" y="21612"/>
                    <a:pt x="9614" y="21728"/>
                  </a:cubicBezTo>
                  <a:cubicBezTo>
                    <a:pt x="10431" y="21945"/>
                    <a:pt x="11014" y="21645"/>
                    <a:pt x="11464" y="20829"/>
                  </a:cubicBezTo>
                  <a:lnTo>
                    <a:pt x="11614" y="20895"/>
                  </a:lnTo>
                  <a:cubicBezTo>
                    <a:pt x="11681" y="20929"/>
                    <a:pt x="11747" y="20962"/>
                    <a:pt x="11831" y="20995"/>
                  </a:cubicBezTo>
                  <a:cubicBezTo>
                    <a:pt x="12164" y="21079"/>
                    <a:pt x="12530" y="21079"/>
                    <a:pt x="12864" y="20995"/>
                  </a:cubicBezTo>
                  <a:cubicBezTo>
                    <a:pt x="13130" y="20929"/>
                    <a:pt x="13347" y="20762"/>
                    <a:pt x="13480" y="20512"/>
                  </a:cubicBezTo>
                  <a:cubicBezTo>
                    <a:pt x="13564" y="20362"/>
                    <a:pt x="13564" y="20179"/>
                    <a:pt x="13480" y="20029"/>
                  </a:cubicBezTo>
                  <a:cubicBezTo>
                    <a:pt x="13447" y="19979"/>
                    <a:pt x="13414" y="19912"/>
                    <a:pt x="13380" y="19829"/>
                  </a:cubicBezTo>
                  <a:cubicBezTo>
                    <a:pt x="13614" y="19862"/>
                    <a:pt x="13763" y="20095"/>
                    <a:pt x="13697" y="20329"/>
                  </a:cubicBezTo>
                  <a:cubicBezTo>
                    <a:pt x="13697" y="20462"/>
                    <a:pt x="13747" y="20579"/>
                    <a:pt x="13847" y="20645"/>
                  </a:cubicBezTo>
                  <a:cubicBezTo>
                    <a:pt x="14097" y="20812"/>
                    <a:pt x="14397" y="20929"/>
                    <a:pt x="14680" y="20979"/>
                  </a:cubicBezTo>
                  <a:cubicBezTo>
                    <a:pt x="15230" y="21095"/>
                    <a:pt x="15780" y="20829"/>
                    <a:pt x="16013" y="20329"/>
                  </a:cubicBezTo>
                  <a:cubicBezTo>
                    <a:pt x="16046" y="20262"/>
                    <a:pt x="16080" y="20212"/>
                    <a:pt x="16163" y="20245"/>
                  </a:cubicBezTo>
                  <a:cubicBezTo>
                    <a:pt x="16163" y="20479"/>
                    <a:pt x="16296" y="20695"/>
                    <a:pt x="16513" y="20779"/>
                  </a:cubicBezTo>
                  <a:cubicBezTo>
                    <a:pt x="16963" y="21045"/>
                    <a:pt x="17413" y="21162"/>
                    <a:pt x="17929" y="20962"/>
                  </a:cubicBezTo>
                  <a:cubicBezTo>
                    <a:pt x="18229" y="20862"/>
                    <a:pt x="18429" y="20562"/>
                    <a:pt x="18396" y="20245"/>
                  </a:cubicBezTo>
                  <a:cubicBezTo>
                    <a:pt x="18396" y="20162"/>
                    <a:pt x="18362" y="20079"/>
                    <a:pt x="18446" y="20029"/>
                  </a:cubicBezTo>
                  <a:cubicBezTo>
                    <a:pt x="18596" y="20095"/>
                    <a:pt x="18562" y="20212"/>
                    <a:pt x="18579" y="20329"/>
                  </a:cubicBezTo>
                  <a:cubicBezTo>
                    <a:pt x="18579" y="20412"/>
                    <a:pt x="18596" y="20495"/>
                    <a:pt x="18629" y="20579"/>
                  </a:cubicBezTo>
                  <a:cubicBezTo>
                    <a:pt x="18762" y="20762"/>
                    <a:pt x="18946" y="20895"/>
                    <a:pt x="19162" y="20945"/>
                  </a:cubicBezTo>
                  <a:cubicBezTo>
                    <a:pt x="19529" y="21029"/>
                    <a:pt x="19912" y="21062"/>
                    <a:pt x="20295" y="21012"/>
                  </a:cubicBezTo>
                  <a:cubicBezTo>
                    <a:pt x="20395" y="21012"/>
                    <a:pt x="20512" y="20979"/>
                    <a:pt x="20612" y="20962"/>
                  </a:cubicBezTo>
                  <a:cubicBezTo>
                    <a:pt x="21112" y="20845"/>
                    <a:pt x="21512" y="20462"/>
                    <a:pt x="21645" y="19962"/>
                  </a:cubicBezTo>
                  <a:cubicBezTo>
                    <a:pt x="21712" y="19729"/>
                    <a:pt x="21778" y="19695"/>
                    <a:pt x="21995" y="19812"/>
                  </a:cubicBezTo>
                  <a:cubicBezTo>
                    <a:pt x="22228" y="19929"/>
                    <a:pt x="22495" y="20012"/>
                    <a:pt x="22761" y="20029"/>
                  </a:cubicBezTo>
                  <a:cubicBezTo>
                    <a:pt x="23111" y="20079"/>
                    <a:pt x="23461" y="20012"/>
                    <a:pt x="23761" y="19812"/>
                  </a:cubicBezTo>
                  <a:cubicBezTo>
                    <a:pt x="24094" y="19612"/>
                    <a:pt x="24228" y="19362"/>
                    <a:pt x="24061" y="18962"/>
                  </a:cubicBezTo>
                  <a:cubicBezTo>
                    <a:pt x="24011" y="18896"/>
                    <a:pt x="23944" y="18812"/>
                    <a:pt x="23994" y="18696"/>
                  </a:cubicBezTo>
                  <a:cubicBezTo>
                    <a:pt x="24161" y="18779"/>
                    <a:pt x="24194" y="18946"/>
                    <a:pt x="24244" y="19079"/>
                  </a:cubicBezTo>
                  <a:cubicBezTo>
                    <a:pt x="24278" y="19179"/>
                    <a:pt x="24344" y="19246"/>
                    <a:pt x="24428" y="19296"/>
                  </a:cubicBezTo>
                  <a:cubicBezTo>
                    <a:pt x="24728" y="19462"/>
                    <a:pt x="25078" y="19496"/>
                    <a:pt x="25427" y="19429"/>
                  </a:cubicBezTo>
                  <a:cubicBezTo>
                    <a:pt x="25927" y="19312"/>
                    <a:pt x="26344" y="19079"/>
                    <a:pt x="26461" y="18529"/>
                  </a:cubicBezTo>
                  <a:cubicBezTo>
                    <a:pt x="26494" y="18429"/>
                    <a:pt x="26494" y="18312"/>
                    <a:pt x="26511" y="18229"/>
                  </a:cubicBezTo>
                  <a:cubicBezTo>
                    <a:pt x="26527" y="18129"/>
                    <a:pt x="26527" y="18079"/>
                    <a:pt x="26544" y="18013"/>
                  </a:cubicBezTo>
                  <a:cubicBezTo>
                    <a:pt x="26577" y="17996"/>
                    <a:pt x="26594" y="17979"/>
                    <a:pt x="26610" y="17996"/>
                  </a:cubicBezTo>
                  <a:lnTo>
                    <a:pt x="27027" y="18063"/>
                  </a:lnTo>
                  <a:cubicBezTo>
                    <a:pt x="27510" y="18163"/>
                    <a:pt x="28010" y="17896"/>
                    <a:pt x="28193" y="17429"/>
                  </a:cubicBezTo>
                  <a:cubicBezTo>
                    <a:pt x="28293" y="17213"/>
                    <a:pt x="28310" y="16963"/>
                    <a:pt x="28277" y="16730"/>
                  </a:cubicBezTo>
                  <a:cubicBezTo>
                    <a:pt x="28260" y="16346"/>
                    <a:pt x="27960" y="16030"/>
                    <a:pt x="27594" y="15996"/>
                  </a:cubicBezTo>
                  <a:cubicBezTo>
                    <a:pt x="27477" y="15980"/>
                    <a:pt x="27360" y="15963"/>
                    <a:pt x="27244" y="15963"/>
                  </a:cubicBezTo>
                  <a:close/>
                </a:path>
              </a:pathLst>
            </a:custGeom>
            <a:solidFill>
              <a:srgbClr val="F58870"/>
            </a:solidFill>
            <a:ln cap="flat" cmpd="sng" w="19050">
              <a:solidFill>
                <a:srgbClr val="F588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3089291" y="2840370"/>
              <a:ext cx="193092" cy="221110"/>
            </a:xfrm>
            <a:custGeom>
              <a:rect b="b" l="l" r="r" t="t"/>
              <a:pathLst>
                <a:path extrusionOk="0" h="3283" w="2867">
                  <a:moveTo>
                    <a:pt x="1917" y="2250"/>
                  </a:moveTo>
                  <a:lnTo>
                    <a:pt x="1917" y="2316"/>
                  </a:lnTo>
                  <a:cubicBezTo>
                    <a:pt x="1984" y="2666"/>
                    <a:pt x="1884" y="2900"/>
                    <a:pt x="1500" y="3066"/>
                  </a:cubicBezTo>
                  <a:cubicBezTo>
                    <a:pt x="884" y="3283"/>
                    <a:pt x="284" y="2716"/>
                    <a:pt x="467" y="2100"/>
                  </a:cubicBezTo>
                  <a:cubicBezTo>
                    <a:pt x="284" y="2050"/>
                    <a:pt x="117" y="1983"/>
                    <a:pt x="117" y="1767"/>
                  </a:cubicBezTo>
                  <a:cubicBezTo>
                    <a:pt x="117" y="1600"/>
                    <a:pt x="201" y="1450"/>
                    <a:pt x="367" y="1367"/>
                  </a:cubicBezTo>
                  <a:cubicBezTo>
                    <a:pt x="317" y="1300"/>
                    <a:pt x="267" y="1233"/>
                    <a:pt x="234" y="1167"/>
                  </a:cubicBezTo>
                  <a:cubicBezTo>
                    <a:pt x="1" y="717"/>
                    <a:pt x="251" y="167"/>
                    <a:pt x="751" y="67"/>
                  </a:cubicBezTo>
                  <a:cubicBezTo>
                    <a:pt x="1000" y="0"/>
                    <a:pt x="1267" y="17"/>
                    <a:pt x="1517" y="117"/>
                  </a:cubicBezTo>
                  <a:cubicBezTo>
                    <a:pt x="1800" y="200"/>
                    <a:pt x="1984" y="467"/>
                    <a:pt x="1967" y="767"/>
                  </a:cubicBezTo>
                  <a:cubicBezTo>
                    <a:pt x="2533" y="850"/>
                    <a:pt x="2867" y="1150"/>
                    <a:pt x="2850" y="1533"/>
                  </a:cubicBezTo>
                  <a:cubicBezTo>
                    <a:pt x="2833" y="1933"/>
                    <a:pt x="2467" y="2200"/>
                    <a:pt x="1917" y="2250"/>
                  </a:cubicBezTo>
                  <a:close/>
                  <a:moveTo>
                    <a:pt x="1684" y="1017"/>
                  </a:moveTo>
                  <a:cubicBezTo>
                    <a:pt x="1684" y="1000"/>
                    <a:pt x="1667" y="983"/>
                    <a:pt x="1667" y="967"/>
                  </a:cubicBezTo>
                  <a:cubicBezTo>
                    <a:pt x="1684" y="933"/>
                    <a:pt x="1700" y="900"/>
                    <a:pt x="1734" y="883"/>
                  </a:cubicBezTo>
                  <a:cubicBezTo>
                    <a:pt x="1834" y="783"/>
                    <a:pt x="1850" y="633"/>
                    <a:pt x="1767" y="517"/>
                  </a:cubicBezTo>
                  <a:cubicBezTo>
                    <a:pt x="1700" y="417"/>
                    <a:pt x="1600" y="334"/>
                    <a:pt x="1500" y="284"/>
                  </a:cubicBezTo>
                  <a:cubicBezTo>
                    <a:pt x="1267" y="184"/>
                    <a:pt x="1000" y="167"/>
                    <a:pt x="751" y="234"/>
                  </a:cubicBezTo>
                  <a:cubicBezTo>
                    <a:pt x="534" y="267"/>
                    <a:pt x="367" y="450"/>
                    <a:pt x="334" y="667"/>
                  </a:cubicBezTo>
                  <a:cubicBezTo>
                    <a:pt x="284" y="883"/>
                    <a:pt x="351" y="1117"/>
                    <a:pt x="517" y="1267"/>
                  </a:cubicBezTo>
                  <a:cubicBezTo>
                    <a:pt x="584" y="1333"/>
                    <a:pt x="634" y="1383"/>
                    <a:pt x="734" y="1483"/>
                  </a:cubicBezTo>
                  <a:cubicBezTo>
                    <a:pt x="617" y="1483"/>
                    <a:pt x="534" y="1500"/>
                    <a:pt x="467" y="1517"/>
                  </a:cubicBezTo>
                  <a:cubicBezTo>
                    <a:pt x="367" y="1533"/>
                    <a:pt x="284" y="1617"/>
                    <a:pt x="284" y="1717"/>
                  </a:cubicBezTo>
                  <a:cubicBezTo>
                    <a:pt x="267" y="1833"/>
                    <a:pt x="334" y="1883"/>
                    <a:pt x="434" y="1933"/>
                  </a:cubicBezTo>
                  <a:lnTo>
                    <a:pt x="584" y="1966"/>
                  </a:lnTo>
                  <a:cubicBezTo>
                    <a:pt x="567" y="2083"/>
                    <a:pt x="567" y="2200"/>
                    <a:pt x="567" y="2316"/>
                  </a:cubicBezTo>
                  <a:cubicBezTo>
                    <a:pt x="584" y="2583"/>
                    <a:pt x="751" y="2800"/>
                    <a:pt x="984" y="2916"/>
                  </a:cubicBezTo>
                  <a:cubicBezTo>
                    <a:pt x="1184" y="3000"/>
                    <a:pt x="1400" y="2983"/>
                    <a:pt x="1584" y="2850"/>
                  </a:cubicBezTo>
                  <a:cubicBezTo>
                    <a:pt x="1734" y="2750"/>
                    <a:pt x="1800" y="2583"/>
                    <a:pt x="1767" y="2433"/>
                  </a:cubicBezTo>
                  <a:cubicBezTo>
                    <a:pt x="1750" y="2333"/>
                    <a:pt x="1750" y="2250"/>
                    <a:pt x="1734" y="2166"/>
                  </a:cubicBezTo>
                  <a:cubicBezTo>
                    <a:pt x="1884" y="2150"/>
                    <a:pt x="2034" y="2133"/>
                    <a:pt x="2184" y="2100"/>
                  </a:cubicBezTo>
                  <a:cubicBezTo>
                    <a:pt x="2433" y="2016"/>
                    <a:pt x="2633" y="1817"/>
                    <a:pt x="2700" y="1567"/>
                  </a:cubicBezTo>
                  <a:cubicBezTo>
                    <a:pt x="2700" y="1183"/>
                    <a:pt x="2334" y="883"/>
                    <a:pt x="1950" y="967"/>
                  </a:cubicBezTo>
                  <a:cubicBezTo>
                    <a:pt x="1867" y="983"/>
                    <a:pt x="1767" y="1000"/>
                    <a:pt x="1684" y="1017"/>
                  </a:cubicBez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4"/>
            <p:cNvSpPr/>
            <p:nvPr/>
          </p:nvSpPr>
          <p:spPr>
            <a:xfrm>
              <a:off x="4803983" y="3745747"/>
              <a:ext cx="117863" cy="117930"/>
            </a:xfrm>
            <a:custGeom>
              <a:rect b="b" l="l" r="r" t="t"/>
              <a:pathLst>
                <a:path extrusionOk="0" h="1751" w="1750">
                  <a:moveTo>
                    <a:pt x="717" y="368"/>
                  </a:moveTo>
                  <a:cubicBezTo>
                    <a:pt x="800" y="184"/>
                    <a:pt x="967" y="68"/>
                    <a:pt x="1150" y="34"/>
                  </a:cubicBezTo>
                  <a:cubicBezTo>
                    <a:pt x="1333" y="1"/>
                    <a:pt x="1533" y="101"/>
                    <a:pt x="1617" y="268"/>
                  </a:cubicBezTo>
                  <a:cubicBezTo>
                    <a:pt x="1750" y="434"/>
                    <a:pt x="1733" y="651"/>
                    <a:pt x="1600" y="801"/>
                  </a:cubicBezTo>
                  <a:cubicBezTo>
                    <a:pt x="1550" y="851"/>
                    <a:pt x="1533" y="901"/>
                    <a:pt x="1533" y="967"/>
                  </a:cubicBezTo>
                  <a:cubicBezTo>
                    <a:pt x="1600" y="1534"/>
                    <a:pt x="817" y="1751"/>
                    <a:pt x="584" y="1234"/>
                  </a:cubicBezTo>
                  <a:cubicBezTo>
                    <a:pt x="567" y="1184"/>
                    <a:pt x="534" y="1134"/>
                    <a:pt x="534" y="1084"/>
                  </a:cubicBezTo>
                  <a:cubicBezTo>
                    <a:pt x="434" y="1051"/>
                    <a:pt x="334" y="1017"/>
                    <a:pt x="234" y="967"/>
                  </a:cubicBezTo>
                  <a:cubicBezTo>
                    <a:pt x="34" y="867"/>
                    <a:pt x="0" y="584"/>
                    <a:pt x="200" y="451"/>
                  </a:cubicBezTo>
                  <a:cubicBezTo>
                    <a:pt x="334" y="301"/>
                    <a:pt x="534" y="268"/>
                    <a:pt x="717" y="368"/>
                  </a:cubicBezTo>
                  <a:close/>
                  <a:moveTo>
                    <a:pt x="850" y="534"/>
                  </a:moveTo>
                  <a:cubicBezTo>
                    <a:pt x="750" y="484"/>
                    <a:pt x="684" y="451"/>
                    <a:pt x="617" y="418"/>
                  </a:cubicBezTo>
                  <a:cubicBezTo>
                    <a:pt x="450" y="368"/>
                    <a:pt x="284" y="451"/>
                    <a:pt x="200" y="601"/>
                  </a:cubicBezTo>
                  <a:cubicBezTo>
                    <a:pt x="167" y="734"/>
                    <a:pt x="234" y="834"/>
                    <a:pt x="417" y="901"/>
                  </a:cubicBezTo>
                  <a:cubicBezTo>
                    <a:pt x="517" y="917"/>
                    <a:pt x="617" y="951"/>
                    <a:pt x="734" y="967"/>
                  </a:cubicBezTo>
                  <a:cubicBezTo>
                    <a:pt x="734" y="1051"/>
                    <a:pt x="734" y="1151"/>
                    <a:pt x="767" y="1234"/>
                  </a:cubicBezTo>
                  <a:cubicBezTo>
                    <a:pt x="850" y="1367"/>
                    <a:pt x="1017" y="1417"/>
                    <a:pt x="1167" y="1351"/>
                  </a:cubicBezTo>
                  <a:cubicBezTo>
                    <a:pt x="1333" y="1284"/>
                    <a:pt x="1433" y="1101"/>
                    <a:pt x="1417" y="917"/>
                  </a:cubicBezTo>
                  <a:cubicBezTo>
                    <a:pt x="1417" y="851"/>
                    <a:pt x="1433" y="784"/>
                    <a:pt x="1483" y="734"/>
                  </a:cubicBezTo>
                  <a:cubicBezTo>
                    <a:pt x="1600" y="634"/>
                    <a:pt x="1617" y="434"/>
                    <a:pt x="1500" y="318"/>
                  </a:cubicBezTo>
                  <a:cubicBezTo>
                    <a:pt x="1417" y="184"/>
                    <a:pt x="1233" y="134"/>
                    <a:pt x="1083" y="184"/>
                  </a:cubicBezTo>
                  <a:cubicBezTo>
                    <a:pt x="934" y="234"/>
                    <a:pt x="834" y="384"/>
                    <a:pt x="850" y="534"/>
                  </a:cubicBez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3394588" y="2628283"/>
              <a:ext cx="47145" cy="35965"/>
            </a:xfrm>
            <a:custGeom>
              <a:rect b="b" l="l" r="r" t="t"/>
              <a:pathLst>
                <a:path extrusionOk="0" h="534" w="700">
                  <a:moveTo>
                    <a:pt x="333" y="517"/>
                  </a:moveTo>
                  <a:cubicBezTo>
                    <a:pt x="200" y="533"/>
                    <a:pt x="83" y="467"/>
                    <a:pt x="33" y="367"/>
                  </a:cubicBezTo>
                  <a:cubicBezTo>
                    <a:pt x="0" y="283"/>
                    <a:pt x="17" y="200"/>
                    <a:pt x="50" y="117"/>
                  </a:cubicBezTo>
                  <a:cubicBezTo>
                    <a:pt x="100" y="50"/>
                    <a:pt x="183" y="17"/>
                    <a:pt x="267" y="0"/>
                  </a:cubicBezTo>
                  <a:cubicBezTo>
                    <a:pt x="333" y="0"/>
                    <a:pt x="417" y="17"/>
                    <a:pt x="483" y="50"/>
                  </a:cubicBezTo>
                  <a:cubicBezTo>
                    <a:pt x="583" y="83"/>
                    <a:pt x="700" y="133"/>
                    <a:pt x="667" y="283"/>
                  </a:cubicBezTo>
                  <a:cubicBezTo>
                    <a:pt x="650" y="400"/>
                    <a:pt x="550" y="483"/>
                    <a:pt x="433" y="500"/>
                  </a:cubicBezTo>
                  <a:cubicBezTo>
                    <a:pt x="400" y="500"/>
                    <a:pt x="367" y="517"/>
                    <a:pt x="333" y="517"/>
                  </a:cubicBezTo>
                  <a:close/>
                  <a:moveTo>
                    <a:pt x="500" y="267"/>
                  </a:moveTo>
                  <a:cubicBezTo>
                    <a:pt x="450" y="167"/>
                    <a:pt x="333" y="117"/>
                    <a:pt x="233" y="133"/>
                  </a:cubicBezTo>
                  <a:cubicBezTo>
                    <a:pt x="183" y="150"/>
                    <a:pt x="133" y="167"/>
                    <a:pt x="100" y="200"/>
                  </a:cubicBezTo>
                  <a:cubicBezTo>
                    <a:pt x="117" y="250"/>
                    <a:pt x="133" y="317"/>
                    <a:pt x="183" y="333"/>
                  </a:cubicBezTo>
                  <a:cubicBezTo>
                    <a:pt x="283" y="400"/>
                    <a:pt x="433" y="367"/>
                    <a:pt x="500" y="267"/>
                  </a:cubicBez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3431564" y="2587873"/>
              <a:ext cx="33742" cy="28085"/>
            </a:xfrm>
            <a:custGeom>
              <a:rect b="b" l="l" r="r" t="t"/>
              <a:pathLst>
                <a:path extrusionOk="0" h="417" w="501">
                  <a:moveTo>
                    <a:pt x="267" y="417"/>
                  </a:moveTo>
                  <a:cubicBezTo>
                    <a:pt x="151" y="417"/>
                    <a:pt x="1" y="317"/>
                    <a:pt x="1" y="233"/>
                  </a:cubicBezTo>
                  <a:cubicBezTo>
                    <a:pt x="18" y="117"/>
                    <a:pt x="101" y="17"/>
                    <a:pt x="217" y="0"/>
                  </a:cubicBezTo>
                  <a:cubicBezTo>
                    <a:pt x="351" y="0"/>
                    <a:pt x="467" y="83"/>
                    <a:pt x="501" y="217"/>
                  </a:cubicBezTo>
                  <a:cubicBezTo>
                    <a:pt x="501" y="317"/>
                    <a:pt x="384" y="417"/>
                    <a:pt x="267" y="417"/>
                  </a:cubicBezTo>
                  <a:close/>
                  <a:moveTo>
                    <a:pt x="151" y="133"/>
                  </a:moveTo>
                  <a:cubicBezTo>
                    <a:pt x="184" y="267"/>
                    <a:pt x="184" y="267"/>
                    <a:pt x="351" y="200"/>
                  </a:cubicBez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3234093" y="3009823"/>
              <a:ext cx="40477" cy="32597"/>
            </a:xfrm>
            <a:custGeom>
              <a:rect b="b" l="l" r="r" t="t"/>
              <a:pathLst>
                <a:path extrusionOk="0" h="484" w="601">
                  <a:moveTo>
                    <a:pt x="117" y="134"/>
                  </a:moveTo>
                  <a:cubicBezTo>
                    <a:pt x="150" y="100"/>
                    <a:pt x="184" y="67"/>
                    <a:pt x="217" y="50"/>
                  </a:cubicBezTo>
                  <a:cubicBezTo>
                    <a:pt x="350" y="0"/>
                    <a:pt x="483" y="34"/>
                    <a:pt x="550" y="150"/>
                  </a:cubicBezTo>
                  <a:cubicBezTo>
                    <a:pt x="600" y="234"/>
                    <a:pt x="517" y="384"/>
                    <a:pt x="383" y="434"/>
                  </a:cubicBezTo>
                  <a:cubicBezTo>
                    <a:pt x="267" y="484"/>
                    <a:pt x="134" y="450"/>
                    <a:pt x="67" y="350"/>
                  </a:cubicBezTo>
                  <a:cubicBezTo>
                    <a:pt x="0" y="250"/>
                    <a:pt x="67" y="184"/>
                    <a:pt x="134" y="134"/>
                  </a:cubicBezTo>
                  <a:cubicBezTo>
                    <a:pt x="100" y="217"/>
                    <a:pt x="100" y="300"/>
                    <a:pt x="184" y="334"/>
                  </a:cubicBezTo>
                  <a:cubicBezTo>
                    <a:pt x="283" y="367"/>
                    <a:pt x="400" y="317"/>
                    <a:pt x="417" y="217"/>
                  </a:cubicBezTo>
                  <a:cubicBezTo>
                    <a:pt x="300" y="134"/>
                    <a:pt x="300" y="134"/>
                    <a:pt x="117" y="134"/>
                  </a:cubicBez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3265478" y="2870677"/>
              <a:ext cx="29297" cy="25862"/>
            </a:xfrm>
            <a:custGeom>
              <a:rect b="b" l="l" r="r" t="t"/>
              <a:pathLst>
                <a:path extrusionOk="0" h="384" w="435">
                  <a:moveTo>
                    <a:pt x="217" y="167"/>
                  </a:moveTo>
                  <a:lnTo>
                    <a:pt x="117" y="33"/>
                  </a:lnTo>
                  <a:cubicBezTo>
                    <a:pt x="184" y="33"/>
                    <a:pt x="251" y="0"/>
                    <a:pt x="301" y="17"/>
                  </a:cubicBezTo>
                  <a:cubicBezTo>
                    <a:pt x="351" y="50"/>
                    <a:pt x="401" y="100"/>
                    <a:pt x="417" y="167"/>
                  </a:cubicBezTo>
                  <a:cubicBezTo>
                    <a:pt x="434" y="233"/>
                    <a:pt x="317" y="350"/>
                    <a:pt x="234" y="367"/>
                  </a:cubicBezTo>
                  <a:cubicBezTo>
                    <a:pt x="134" y="383"/>
                    <a:pt x="84" y="350"/>
                    <a:pt x="1" y="133"/>
                  </a:cubicBezTo>
                  <a:lnTo>
                    <a:pt x="201" y="217"/>
                  </a:lnTo>
                  <a:close/>
                </a:path>
              </a:pathLst>
            </a:custGeom>
            <a:solidFill>
              <a:srgbClr val="F5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44"/>
          <p:cNvSpPr/>
          <p:nvPr/>
        </p:nvSpPr>
        <p:spPr>
          <a:xfrm rot="5151328">
            <a:off x="5763545" y="1871691"/>
            <a:ext cx="554251" cy="535777"/>
          </a:xfrm>
          <a:custGeom>
            <a:rect b="b" l="l" r="r" t="t"/>
            <a:pathLst>
              <a:path extrusionOk="0" h="6299" w="6516">
                <a:moveTo>
                  <a:pt x="5515" y="3266"/>
                </a:moveTo>
                <a:cubicBezTo>
                  <a:pt x="5416" y="3399"/>
                  <a:pt x="5332" y="3549"/>
                  <a:pt x="5249" y="3683"/>
                </a:cubicBezTo>
                <a:cubicBezTo>
                  <a:pt x="5149" y="3849"/>
                  <a:pt x="4999" y="3966"/>
                  <a:pt x="4799" y="4032"/>
                </a:cubicBezTo>
                <a:cubicBezTo>
                  <a:pt x="4699" y="4049"/>
                  <a:pt x="4599" y="4066"/>
                  <a:pt x="4499" y="4049"/>
                </a:cubicBezTo>
                <a:cubicBezTo>
                  <a:pt x="4116" y="3949"/>
                  <a:pt x="4049" y="3633"/>
                  <a:pt x="4216" y="3333"/>
                </a:cubicBezTo>
                <a:cubicBezTo>
                  <a:pt x="4382" y="3033"/>
                  <a:pt x="4699" y="2833"/>
                  <a:pt x="5049" y="2849"/>
                </a:cubicBezTo>
                <a:lnTo>
                  <a:pt x="5299" y="2849"/>
                </a:lnTo>
                <a:cubicBezTo>
                  <a:pt x="5282" y="2649"/>
                  <a:pt x="5216" y="2449"/>
                  <a:pt x="5099" y="2300"/>
                </a:cubicBezTo>
                <a:cubicBezTo>
                  <a:pt x="4732" y="1666"/>
                  <a:pt x="4166" y="1300"/>
                  <a:pt x="3549" y="983"/>
                </a:cubicBezTo>
                <a:cubicBezTo>
                  <a:pt x="3099" y="750"/>
                  <a:pt x="2600" y="617"/>
                  <a:pt x="2100" y="583"/>
                </a:cubicBezTo>
                <a:cubicBezTo>
                  <a:pt x="1650" y="550"/>
                  <a:pt x="1183" y="567"/>
                  <a:pt x="750" y="667"/>
                </a:cubicBezTo>
                <a:cubicBezTo>
                  <a:pt x="833" y="717"/>
                  <a:pt x="900" y="783"/>
                  <a:pt x="967" y="833"/>
                </a:cubicBezTo>
                <a:cubicBezTo>
                  <a:pt x="1017" y="867"/>
                  <a:pt x="1017" y="933"/>
                  <a:pt x="1017" y="983"/>
                </a:cubicBezTo>
                <a:cubicBezTo>
                  <a:pt x="983" y="1016"/>
                  <a:pt x="933" y="1033"/>
                  <a:pt x="883" y="1033"/>
                </a:cubicBezTo>
                <a:cubicBezTo>
                  <a:pt x="650" y="950"/>
                  <a:pt x="400" y="883"/>
                  <a:pt x="167" y="800"/>
                </a:cubicBezTo>
                <a:cubicBezTo>
                  <a:pt x="33" y="750"/>
                  <a:pt x="0" y="633"/>
                  <a:pt x="83" y="533"/>
                </a:cubicBezTo>
                <a:cubicBezTo>
                  <a:pt x="250" y="367"/>
                  <a:pt x="417" y="200"/>
                  <a:pt x="567" y="33"/>
                </a:cubicBezTo>
                <a:cubicBezTo>
                  <a:pt x="583" y="17"/>
                  <a:pt x="617" y="17"/>
                  <a:pt x="650" y="0"/>
                </a:cubicBezTo>
                <a:cubicBezTo>
                  <a:pt x="650" y="183"/>
                  <a:pt x="500" y="300"/>
                  <a:pt x="450" y="450"/>
                </a:cubicBezTo>
                <a:cubicBezTo>
                  <a:pt x="867" y="400"/>
                  <a:pt x="1283" y="333"/>
                  <a:pt x="1683" y="333"/>
                </a:cubicBezTo>
                <a:cubicBezTo>
                  <a:pt x="2583" y="317"/>
                  <a:pt x="3449" y="583"/>
                  <a:pt x="4182" y="1066"/>
                </a:cubicBezTo>
                <a:cubicBezTo>
                  <a:pt x="4632" y="1366"/>
                  <a:pt x="5016" y="1733"/>
                  <a:pt x="5316" y="2183"/>
                </a:cubicBezTo>
                <a:cubicBezTo>
                  <a:pt x="5466" y="2416"/>
                  <a:pt x="5549" y="2683"/>
                  <a:pt x="5549" y="2966"/>
                </a:cubicBezTo>
                <a:cubicBezTo>
                  <a:pt x="5582" y="2999"/>
                  <a:pt x="5615" y="3016"/>
                  <a:pt x="5649" y="3049"/>
                </a:cubicBezTo>
                <a:cubicBezTo>
                  <a:pt x="6215" y="3299"/>
                  <a:pt x="6415" y="3799"/>
                  <a:pt x="6482" y="4366"/>
                </a:cubicBezTo>
                <a:cubicBezTo>
                  <a:pt x="6515" y="4949"/>
                  <a:pt x="6399" y="5532"/>
                  <a:pt x="6149" y="6049"/>
                </a:cubicBezTo>
                <a:cubicBezTo>
                  <a:pt x="6115" y="6165"/>
                  <a:pt x="6015" y="6265"/>
                  <a:pt x="5899" y="6299"/>
                </a:cubicBezTo>
                <a:cubicBezTo>
                  <a:pt x="5915" y="6199"/>
                  <a:pt x="5932" y="6132"/>
                  <a:pt x="5965" y="6065"/>
                </a:cubicBezTo>
                <a:cubicBezTo>
                  <a:pt x="6149" y="5582"/>
                  <a:pt x="6249" y="5066"/>
                  <a:pt x="6265" y="4549"/>
                </a:cubicBezTo>
                <a:cubicBezTo>
                  <a:pt x="6249" y="4266"/>
                  <a:pt x="6182" y="3966"/>
                  <a:pt x="6049" y="3716"/>
                </a:cubicBezTo>
                <a:cubicBezTo>
                  <a:pt x="5932" y="3499"/>
                  <a:pt x="5749" y="3333"/>
                  <a:pt x="5515" y="3266"/>
                </a:cubicBezTo>
                <a:close/>
                <a:moveTo>
                  <a:pt x="5266" y="3149"/>
                </a:moveTo>
                <a:cubicBezTo>
                  <a:pt x="4932" y="3016"/>
                  <a:pt x="4566" y="3166"/>
                  <a:pt x="4399" y="3483"/>
                </a:cubicBezTo>
                <a:cubicBezTo>
                  <a:pt x="4366" y="3566"/>
                  <a:pt x="4332" y="3666"/>
                  <a:pt x="4399" y="3733"/>
                </a:cubicBezTo>
                <a:cubicBezTo>
                  <a:pt x="4466" y="3832"/>
                  <a:pt x="4582" y="3866"/>
                  <a:pt x="4699" y="3832"/>
                </a:cubicBezTo>
                <a:cubicBezTo>
                  <a:pt x="4782" y="3799"/>
                  <a:pt x="4866" y="3749"/>
                  <a:pt x="4932" y="3683"/>
                </a:cubicBezTo>
                <a:cubicBezTo>
                  <a:pt x="5082" y="3533"/>
                  <a:pt x="5199" y="3349"/>
                  <a:pt x="5266" y="3149"/>
                </a:cubicBezTo>
                <a:close/>
              </a:path>
            </a:pathLst>
          </a:custGeom>
          <a:solidFill>
            <a:srgbClr val="03B5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/>
          <p:nvPr/>
        </p:nvSpPr>
        <p:spPr>
          <a:xfrm>
            <a:off x="5081650" y="332700"/>
            <a:ext cx="3601800" cy="1454544"/>
          </a:xfrm>
          <a:prstGeom prst="cloud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Stress and Trauma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Working and studying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Childhood trauma</a:t>
            </a:r>
            <a:endParaRPr sz="1600"/>
          </a:p>
        </p:txBody>
      </p:sp>
      <p:sp>
        <p:nvSpPr>
          <p:cNvPr id="287" name="Google Shape;287;p44"/>
          <p:cNvSpPr/>
          <p:nvPr/>
        </p:nvSpPr>
        <p:spPr>
          <a:xfrm>
            <a:off x="141699" y="3367625"/>
            <a:ext cx="3305232" cy="1454544"/>
          </a:xfrm>
          <a:prstGeom prst="cloud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Environmental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Living in poverty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Family abusement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Unemployment</a:t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 rot="-9781391">
            <a:off x="5827290" y="2908578"/>
            <a:ext cx="426742" cy="436631"/>
          </a:xfrm>
          <a:custGeom>
            <a:rect b="b" l="l" r="r" t="t"/>
            <a:pathLst>
              <a:path extrusionOk="0" h="6299" w="6516">
                <a:moveTo>
                  <a:pt x="5515" y="3266"/>
                </a:moveTo>
                <a:cubicBezTo>
                  <a:pt x="5416" y="3399"/>
                  <a:pt x="5332" y="3549"/>
                  <a:pt x="5249" y="3683"/>
                </a:cubicBezTo>
                <a:cubicBezTo>
                  <a:pt x="5149" y="3849"/>
                  <a:pt x="4999" y="3966"/>
                  <a:pt x="4799" y="4032"/>
                </a:cubicBezTo>
                <a:cubicBezTo>
                  <a:pt x="4699" y="4049"/>
                  <a:pt x="4599" y="4066"/>
                  <a:pt x="4499" y="4049"/>
                </a:cubicBezTo>
                <a:cubicBezTo>
                  <a:pt x="4116" y="3949"/>
                  <a:pt x="4049" y="3633"/>
                  <a:pt x="4216" y="3333"/>
                </a:cubicBezTo>
                <a:cubicBezTo>
                  <a:pt x="4382" y="3033"/>
                  <a:pt x="4699" y="2833"/>
                  <a:pt x="5049" y="2849"/>
                </a:cubicBezTo>
                <a:lnTo>
                  <a:pt x="5299" y="2849"/>
                </a:lnTo>
                <a:cubicBezTo>
                  <a:pt x="5282" y="2649"/>
                  <a:pt x="5216" y="2449"/>
                  <a:pt x="5099" y="2300"/>
                </a:cubicBezTo>
                <a:cubicBezTo>
                  <a:pt x="4732" y="1666"/>
                  <a:pt x="4166" y="1300"/>
                  <a:pt x="3549" y="983"/>
                </a:cubicBezTo>
                <a:cubicBezTo>
                  <a:pt x="3099" y="750"/>
                  <a:pt x="2600" y="617"/>
                  <a:pt x="2100" y="583"/>
                </a:cubicBezTo>
                <a:cubicBezTo>
                  <a:pt x="1650" y="550"/>
                  <a:pt x="1183" y="567"/>
                  <a:pt x="750" y="667"/>
                </a:cubicBezTo>
                <a:cubicBezTo>
                  <a:pt x="833" y="717"/>
                  <a:pt x="900" y="783"/>
                  <a:pt x="967" y="833"/>
                </a:cubicBezTo>
                <a:cubicBezTo>
                  <a:pt x="1017" y="867"/>
                  <a:pt x="1017" y="933"/>
                  <a:pt x="1017" y="983"/>
                </a:cubicBezTo>
                <a:cubicBezTo>
                  <a:pt x="983" y="1016"/>
                  <a:pt x="933" y="1033"/>
                  <a:pt x="883" y="1033"/>
                </a:cubicBezTo>
                <a:cubicBezTo>
                  <a:pt x="650" y="950"/>
                  <a:pt x="400" y="883"/>
                  <a:pt x="167" y="800"/>
                </a:cubicBezTo>
                <a:cubicBezTo>
                  <a:pt x="33" y="750"/>
                  <a:pt x="0" y="633"/>
                  <a:pt x="83" y="533"/>
                </a:cubicBezTo>
                <a:cubicBezTo>
                  <a:pt x="250" y="367"/>
                  <a:pt x="417" y="200"/>
                  <a:pt x="567" y="33"/>
                </a:cubicBezTo>
                <a:cubicBezTo>
                  <a:pt x="583" y="17"/>
                  <a:pt x="617" y="17"/>
                  <a:pt x="650" y="0"/>
                </a:cubicBezTo>
                <a:cubicBezTo>
                  <a:pt x="650" y="183"/>
                  <a:pt x="500" y="300"/>
                  <a:pt x="450" y="450"/>
                </a:cubicBezTo>
                <a:cubicBezTo>
                  <a:pt x="867" y="400"/>
                  <a:pt x="1283" y="333"/>
                  <a:pt x="1683" y="333"/>
                </a:cubicBezTo>
                <a:cubicBezTo>
                  <a:pt x="2583" y="317"/>
                  <a:pt x="3449" y="583"/>
                  <a:pt x="4182" y="1066"/>
                </a:cubicBezTo>
                <a:cubicBezTo>
                  <a:pt x="4632" y="1366"/>
                  <a:pt x="5016" y="1733"/>
                  <a:pt x="5316" y="2183"/>
                </a:cubicBezTo>
                <a:cubicBezTo>
                  <a:pt x="5466" y="2416"/>
                  <a:pt x="5549" y="2683"/>
                  <a:pt x="5549" y="2966"/>
                </a:cubicBezTo>
                <a:cubicBezTo>
                  <a:pt x="5582" y="2999"/>
                  <a:pt x="5615" y="3016"/>
                  <a:pt x="5649" y="3049"/>
                </a:cubicBezTo>
                <a:cubicBezTo>
                  <a:pt x="6215" y="3299"/>
                  <a:pt x="6415" y="3799"/>
                  <a:pt x="6482" y="4366"/>
                </a:cubicBezTo>
                <a:cubicBezTo>
                  <a:pt x="6515" y="4949"/>
                  <a:pt x="6399" y="5532"/>
                  <a:pt x="6149" y="6049"/>
                </a:cubicBezTo>
                <a:cubicBezTo>
                  <a:pt x="6115" y="6165"/>
                  <a:pt x="6015" y="6265"/>
                  <a:pt x="5899" y="6299"/>
                </a:cubicBezTo>
                <a:cubicBezTo>
                  <a:pt x="5915" y="6199"/>
                  <a:pt x="5932" y="6132"/>
                  <a:pt x="5965" y="6065"/>
                </a:cubicBezTo>
                <a:cubicBezTo>
                  <a:pt x="6149" y="5582"/>
                  <a:pt x="6249" y="5066"/>
                  <a:pt x="6265" y="4549"/>
                </a:cubicBezTo>
                <a:cubicBezTo>
                  <a:pt x="6249" y="4266"/>
                  <a:pt x="6182" y="3966"/>
                  <a:pt x="6049" y="3716"/>
                </a:cubicBezTo>
                <a:cubicBezTo>
                  <a:pt x="5932" y="3499"/>
                  <a:pt x="5749" y="3333"/>
                  <a:pt x="5515" y="3266"/>
                </a:cubicBezTo>
                <a:close/>
                <a:moveTo>
                  <a:pt x="5266" y="3149"/>
                </a:moveTo>
                <a:cubicBezTo>
                  <a:pt x="4932" y="3016"/>
                  <a:pt x="4566" y="3166"/>
                  <a:pt x="4399" y="3483"/>
                </a:cubicBezTo>
                <a:cubicBezTo>
                  <a:pt x="4366" y="3566"/>
                  <a:pt x="4332" y="3666"/>
                  <a:pt x="4399" y="3733"/>
                </a:cubicBezTo>
                <a:cubicBezTo>
                  <a:pt x="4466" y="3832"/>
                  <a:pt x="4582" y="3866"/>
                  <a:pt x="4699" y="3832"/>
                </a:cubicBezTo>
                <a:cubicBezTo>
                  <a:pt x="4782" y="3799"/>
                  <a:pt x="4866" y="3749"/>
                  <a:pt x="4932" y="3683"/>
                </a:cubicBezTo>
                <a:cubicBezTo>
                  <a:pt x="5082" y="3533"/>
                  <a:pt x="5199" y="3349"/>
                  <a:pt x="5266" y="3149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>
            <a:off x="366225" y="420150"/>
            <a:ext cx="3276828" cy="1556280"/>
          </a:xfrm>
          <a:prstGeom prst="cloud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Substance Abusement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Drug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Alcohol</a:t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5456850" y="3324288"/>
            <a:ext cx="3422304" cy="1601964"/>
          </a:xfrm>
          <a:prstGeom prst="cloud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stressful events: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Losing a loved 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Physical ill health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Accidents</a:t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 rot="-5649519">
            <a:off x="2922249" y="2901666"/>
            <a:ext cx="478916" cy="450477"/>
          </a:xfrm>
          <a:custGeom>
            <a:rect b="b" l="l" r="r" t="t"/>
            <a:pathLst>
              <a:path extrusionOk="0" h="6299" w="6516">
                <a:moveTo>
                  <a:pt x="5515" y="3266"/>
                </a:moveTo>
                <a:cubicBezTo>
                  <a:pt x="5416" y="3399"/>
                  <a:pt x="5332" y="3549"/>
                  <a:pt x="5249" y="3683"/>
                </a:cubicBezTo>
                <a:cubicBezTo>
                  <a:pt x="5149" y="3849"/>
                  <a:pt x="4999" y="3966"/>
                  <a:pt x="4799" y="4032"/>
                </a:cubicBezTo>
                <a:cubicBezTo>
                  <a:pt x="4699" y="4049"/>
                  <a:pt x="4599" y="4066"/>
                  <a:pt x="4499" y="4049"/>
                </a:cubicBezTo>
                <a:cubicBezTo>
                  <a:pt x="4116" y="3949"/>
                  <a:pt x="4049" y="3633"/>
                  <a:pt x="4216" y="3333"/>
                </a:cubicBezTo>
                <a:cubicBezTo>
                  <a:pt x="4382" y="3033"/>
                  <a:pt x="4699" y="2833"/>
                  <a:pt x="5049" y="2849"/>
                </a:cubicBezTo>
                <a:lnTo>
                  <a:pt x="5299" y="2849"/>
                </a:lnTo>
                <a:cubicBezTo>
                  <a:pt x="5282" y="2649"/>
                  <a:pt x="5216" y="2449"/>
                  <a:pt x="5099" y="2300"/>
                </a:cubicBezTo>
                <a:cubicBezTo>
                  <a:pt x="4732" y="1666"/>
                  <a:pt x="4166" y="1300"/>
                  <a:pt x="3549" y="983"/>
                </a:cubicBezTo>
                <a:cubicBezTo>
                  <a:pt x="3099" y="750"/>
                  <a:pt x="2600" y="617"/>
                  <a:pt x="2100" y="583"/>
                </a:cubicBezTo>
                <a:cubicBezTo>
                  <a:pt x="1650" y="550"/>
                  <a:pt x="1183" y="567"/>
                  <a:pt x="750" y="667"/>
                </a:cubicBezTo>
                <a:cubicBezTo>
                  <a:pt x="833" y="717"/>
                  <a:pt x="900" y="783"/>
                  <a:pt x="967" y="833"/>
                </a:cubicBezTo>
                <a:cubicBezTo>
                  <a:pt x="1017" y="867"/>
                  <a:pt x="1017" y="933"/>
                  <a:pt x="1017" y="983"/>
                </a:cubicBezTo>
                <a:cubicBezTo>
                  <a:pt x="983" y="1016"/>
                  <a:pt x="933" y="1033"/>
                  <a:pt x="883" y="1033"/>
                </a:cubicBezTo>
                <a:cubicBezTo>
                  <a:pt x="650" y="950"/>
                  <a:pt x="400" y="883"/>
                  <a:pt x="167" y="800"/>
                </a:cubicBezTo>
                <a:cubicBezTo>
                  <a:pt x="33" y="750"/>
                  <a:pt x="0" y="633"/>
                  <a:pt x="83" y="533"/>
                </a:cubicBezTo>
                <a:cubicBezTo>
                  <a:pt x="250" y="367"/>
                  <a:pt x="417" y="200"/>
                  <a:pt x="567" y="33"/>
                </a:cubicBezTo>
                <a:cubicBezTo>
                  <a:pt x="583" y="17"/>
                  <a:pt x="617" y="17"/>
                  <a:pt x="650" y="0"/>
                </a:cubicBezTo>
                <a:cubicBezTo>
                  <a:pt x="650" y="183"/>
                  <a:pt x="500" y="300"/>
                  <a:pt x="450" y="450"/>
                </a:cubicBezTo>
                <a:cubicBezTo>
                  <a:pt x="867" y="400"/>
                  <a:pt x="1283" y="333"/>
                  <a:pt x="1683" y="333"/>
                </a:cubicBezTo>
                <a:cubicBezTo>
                  <a:pt x="2583" y="317"/>
                  <a:pt x="3449" y="583"/>
                  <a:pt x="4182" y="1066"/>
                </a:cubicBezTo>
                <a:cubicBezTo>
                  <a:pt x="4632" y="1366"/>
                  <a:pt x="5016" y="1733"/>
                  <a:pt x="5316" y="2183"/>
                </a:cubicBezTo>
                <a:cubicBezTo>
                  <a:pt x="5466" y="2416"/>
                  <a:pt x="5549" y="2683"/>
                  <a:pt x="5549" y="2966"/>
                </a:cubicBezTo>
                <a:cubicBezTo>
                  <a:pt x="5582" y="2999"/>
                  <a:pt x="5615" y="3016"/>
                  <a:pt x="5649" y="3049"/>
                </a:cubicBezTo>
                <a:cubicBezTo>
                  <a:pt x="6215" y="3299"/>
                  <a:pt x="6415" y="3799"/>
                  <a:pt x="6482" y="4366"/>
                </a:cubicBezTo>
                <a:cubicBezTo>
                  <a:pt x="6515" y="4949"/>
                  <a:pt x="6399" y="5532"/>
                  <a:pt x="6149" y="6049"/>
                </a:cubicBezTo>
                <a:cubicBezTo>
                  <a:pt x="6115" y="6165"/>
                  <a:pt x="6015" y="6265"/>
                  <a:pt x="5899" y="6299"/>
                </a:cubicBezTo>
                <a:cubicBezTo>
                  <a:pt x="5915" y="6199"/>
                  <a:pt x="5932" y="6132"/>
                  <a:pt x="5965" y="6065"/>
                </a:cubicBezTo>
                <a:cubicBezTo>
                  <a:pt x="6149" y="5582"/>
                  <a:pt x="6249" y="5066"/>
                  <a:pt x="6265" y="4549"/>
                </a:cubicBezTo>
                <a:cubicBezTo>
                  <a:pt x="6249" y="4266"/>
                  <a:pt x="6182" y="3966"/>
                  <a:pt x="6049" y="3716"/>
                </a:cubicBezTo>
                <a:cubicBezTo>
                  <a:pt x="5932" y="3499"/>
                  <a:pt x="5749" y="3333"/>
                  <a:pt x="5515" y="3266"/>
                </a:cubicBezTo>
                <a:close/>
                <a:moveTo>
                  <a:pt x="5266" y="3149"/>
                </a:moveTo>
                <a:cubicBezTo>
                  <a:pt x="4932" y="3016"/>
                  <a:pt x="4566" y="3166"/>
                  <a:pt x="4399" y="3483"/>
                </a:cubicBezTo>
                <a:cubicBezTo>
                  <a:pt x="4366" y="3566"/>
                  <a:pt x="4332" y="3666"/>
                  <a:pt x="4399" y="3733"/>
                </a:cubicBezTo>
                <a:cubicBezTo>
                  <a:pt x="4466" y="3832"/>
                  <a:pt x="4582" y="3866"/>
                  <a:pt x="4699" y="3832"/>
                </a:cubicBezTo>
                <a:cubicBezTo>
                  <a:pt x="4782" y="3799"/>
                  <a:pt x="4866" y="3749"/>
                  <a:pt x="4932" y="3683"/>
                </a:cubicBezTo>
                <a:cubicBezTo>
                  <a:pt x="5082" y="3533"/>
                  <a:pt x="5199" y="3349"/>
                  <a:pt x="5266" y="3149"/>
                </a:cubicBezTo>
                <a:close/>
              </a:path>
            </a:pathLst>
          </a:custGeom>
          <a:solidFill>
            <a:srgbClr val="03B5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 rot="-970686">
            <a:off x="3192635" y="1750089"/>
            <a:ext cx="554257" cy="535783"/>
          </a:xfrm>
          <a:custGeom>
            <a:rect b="b" l="l" r="r" t="t"/>
            <a:pathLst>
              <a:path extrusionOk="0" h="6299" w="6516">
                <a:moveTo>
                  <a:pt x="5515" y="3266"/>
                </a:moveTo>
                <a:cubicBezTo>
                  <a:pt x="5416" y="3399"/>
                  <a:pt x="5332" y="3549"/>
                  <a:pt x="5249" y="3683"/>
                </a:cubicBezTo>
                <a:cubicBezTo>
                  <a:pt x="5149" y="3849"/>
                  <a:pt x="4999" y="3966"/>
                  <a:pt x="4799" y="4032"/>
                </a:cubicBezTo>
                <a:cubicBezTo>
                  <a:pt x="4699" y="4049"/>
                  <a:pt x="4599" y="4066"/>
                  <a:pt x="4499" y="4049"/>
                </a:cubicBezTo>
                <a:cubicBezTo>
                  <a:pt x="4116" y="3949"/>
                  <a:pt x="4049" y="3633"/>
                  <a:pt x="4216" y="3333"/>
                </a:cubicBezTo>
                <a:cubicBezTo>
                  <a:pt x="4382" y="3033"/>
                  <a:pt x="4699" y="2833"/>
                  <a:pt x="5049" y="2849"/>
                </a:cubicBezTo>
                <a:lnTo>
                  <a:pt x="5299" y="2849"/>
                </a:lnTo>
                <a:cubicBezTo>
                  <a:pt x="5282" y="2649"/>
                  <a:pt x="5216" y="2449"/>
                  <a:pt x="5099" y="2300"/>
                </a:cubicBezTo>
                <a:cubicBezTo>
                  <a:pt x="4732" y="1666"/>
                  <a:pt x="4166" y="1300"/>
                  <a:pt x="3549" y="983"/>
                </a:cubicBezTo>
                <a:cubicBezTo>
                  <a:pt x="3099" y="750"/>
                  <a:pt x="2600" y="617"/>
                  <a:pt x="2100" y="583"/>
                </a:cubicBezTo>
                <a:cubicBezTo>
                  <a:pt x="1650" y="550"/>
                  <a:pt x="1183" y="567"/>
                  <a:pt x="750" y="667"/>
                </a:cubicBezTo>
                <a:cubicBezTo>
                  <a:pt x="833" y="717"/>
                  <a:pt x="900" y="783"/>
                  <a:pt x="967" y="833"/>
                </a:cubicBezTo>
                <a:cubicBezTo>
                  <a:pt x="1017" y="867"/>
                  <a:pt x="1017" y="933"/>
                  <a:pt x="1017" y="983"/>
                </a:cubicBezTo>
                <a:cubicBezTo>
                  <a:pt x="983" y="1016"/>
                  <a:pt x="933" y="1033"/>
                  <a:pt x="883" y="1033"/>
                </a:cubicBezTo>
                <a:cubicBezTo>
                  <a:pt x="650" y="950"/>
                  <a:pt x="400" y="883"/>
                  <a:pt x="167" y="800"/>
                </a:cubicBezTo>
                <a:cubicBezTo>
                  <a:pt x="33" y="750"/>
                  <a:pt x="0" y="633"/>
                  <a:pt x="83" y="533"/>
                </a:cubicBezTo>
                <a:cubicBezTo>
                  <a:pt x="250" y="367"/>
                  <a:pt x="417" y="200"/>
                  <a:pt x="567" y="33"/>
                </a:cubicBezTo>
                <a:cubicBezTo>
                  <a:pt x="583" y="17"/>
                  <a:pt x="617" y="17"/>
                  <a:pt x="650" y="0"/>
                </a:cubicBezTo>
                <a:cubicBezTo>
                  <a:pt x="650" y="183"/>
                  <a:pt x="500" y="300"/>
                  <a:pt x="450" y="450"/>
                </a:cubicBezTo>
                <a:cubicBezTo>
                  <a:pt x="867" y="400"/>
                  <a:pt x="1283" y="333"/>
                  <a:pt x="1683" y="333"/>
                </a:cubicBezTo>
                <a:cubicBezTo>
                  <a:pt x="2583" y="317"/>
                  <a:pt x="3449" y="583"/>
                  <a:pt x="4182" y="1066"/>
                </a:cubicBezTo>
                <a:cubicBezTo>
                  <a:pt x="4632" y="1366"/>
                  <a:pt x="5016" y="1733"/>
                  <a:pt x="5316" y="2183"/>
                </a:cubicBezTo>
                <a:cubicBezTo>
                  <a:pt x="5466" y="2416"/>
                  <a:pt x="5549" y="2683"/>
                  <a:pt x="5549" y="2966"/>
                </a:cubicBezTo>
                <a:cubicBezTo>
                  <a:pt x="5582" y="2999"/>
                  <a:pt x="5615" y="3016"/>
                  <a:pt x="5649" y="3049"/>
                </a:cubicBezTo>
                <a:cubicBezTo>
                  <a:pt x="6215" y="3299"/>
                  <a:pt x="6415" y="3799"/>
                  <a:pt x="6482" y="4366"/>
                </a:cubicBezTo>
                <a:cubicBezTo>
                  <a:pt x="6515" y="4949"/>
                  <a:pt x="6399" y="5532"/>
                  <a:pt x="6149" y="6049"/>
                </a:cubicBezTo>
                <a:cubicBezTo>
                  <a:pt x="6115" y="6165"/>
                  <a:pt x="6015" y="6265"/>
                  <a:pt x="5899" y="6299"/>
                </a:cubicBezTo>
                <a:cubicBezTo>
                  <a:pt x="5915" y="6199"/>
                  <a:pt x="5932" y="6132"/>
                  <a:pt x="5965" y="6065"/>
                </a:cubicBezTo>
                <a:cubicBezTo>
                  <a:pt x="6149" y="5582"/>
                  <a:pt x="6249" y="5066"/>
                  <a:pt x="6265" y="4549"/>
                </a:cubicBezTo>
                <a:cubicBezTo>
                  <a:pt x="6249" y="4266"/>
                  <a:pt x="6182" y="3966"/>
                  <a:pt x="6049" y="3716"/>
                </a:cubicBezTo>
                <a:cubicBezTo>
                  <a:pt x="5932" y="3499"/>
                  <a:pt x="5749" y="3333"/>
                  <a:pt x="5515" y="3266"/>
                </a:cubicBezTo>
                <a:close/>
                <a:moveTo>
                  <a:pt x="5266" y="3149"/>
                </a:moveTo>
                <a:cubicBezTo>
                  <a:pt x="4932" y="3016"/>
                  <a:pt x="4566" y="3166"/>
                  <a:pt x="4399" y="3483"/>
                </a:cubicBezTo>
                <a:cubicBezTo>
                  <a:pt x="4366" y="3566"/>
                  <a:pt x="4332" y="3666"/>
                  <a:pt x="4399" y="3733"/>
                </a:cubicBezTo>
                <a:cubicBezTo>
                  <a:pt x="4466" y="3832"/>
                  <a:pt x="4582" y="3866"/>
                  <a:pt x="4699" y="3832"/>
                </a:cubicBezTo>
                <a:cubicBezTo>
                  <a:pt x="4782" y="3799"/>
                  <a:pt x="4866" y="3749"/>
                  <a:pt x="4932" y="3683"/>
                </a:cubicBezTo>
                <a:cubicBezTo>
                  <a:pt x="5082" y="3533"/>
                  <a:pt x="5199" y="3349"/>
                  <a:pt x="5266" y="3149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/>
        </p:nvSpPr>
        <p:spPr>
          <a:xfrm>
            <a:off x="1308175" y="815625"/>
            <a:ext cx="4575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2887800" y="259500"/>
            <a:ext cx="3322080" cy="1090152"/>
          </a:xfrm>
          <a:prstGeom prst="cloud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ata"/>
                <a:ea typeface="Prata"/>
                <a:cs typeface="Prata"/>
                <a:sym typeface="Prata"/>
              </a:rPr>
              <a:t>SOLUTIONS</a:t>
            </a:r>
            <a:endParaRPr sz="24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1181050" y="1514725"/>
            <a:ext cx="743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0020" lvl="0" marL="27432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Seek professional help from consultants (E.g. Befrienders)</a:t>
            </a:r>
            <a:endParaRPr sz="1800">
              <a:solidFill>
                <a:schemeClr val="dk1"/>
              </a:solidFill>
            </a:endParaRPr>
          </a:p>
          <a:p>
            <a:pPr indent="-1600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Let them share as much as they want to </a:t>
            </a:r>
            <a:endParaRPr sz="1800">
              <a:solidFill>
                <a:schemeClr val="dk1"/>
              </a:solidFill>
            </a:endParaRPr>
          </a:p>
          <a:p>
            <a:pPr indent="-1600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Keep yourself active (Exercise regularly)</a:t>
            </a:r>
            <a:endParaRPr sz="1800">
              <a:solidFill>
                <a:schemeClr val="dk1"/>
              </a:solidFill>
            </a:endParaRPr>
          </a:p>
          <a:p>
            <a:pPr indent="-1600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Eat well, drink sensibly</a:t>
            </a:r>
            <a:endParaRPr sz="1800">
              <a:solidFill>
                <a:schemeClr val="dk1"/>
              </a:solidFill>
            </a:endParaRPr>
          </a:p>
          <a:p>
            <a:pPr indent="-16002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Take a break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 rotWithShape="1">
          <a:blip r:embed="rId3">
            <a:alphaModFix/>
          </a:blip>
          <a:srcRect b="24213" l="0" r="0" t="30399"/>
          <a:stretch/>
        </p:blipFill>
        <p:spPr>
          <a:xfrm>
            <a:off x="2070850" y="3018000"/>
            <a:ext cx="4288376" cy="19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2767625" y="316750"/>
            <a:ext cx="382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Psychic</a:t>
            </a:r>
            <a:endParaRPr/>
          </a:p>
        </p:txBody>
      </p:sp>
      <p:sp>
        <p:nvSpPr>
          <p:cNvPr id="306" name="Google Shape;306;p46"/>
          <p:cNvSpPr txBox="1"/>
          <p:nvPr>
            <p:ph idx="9" type="title"/>
          </p:nvPr>
        </p:nvSpPr>
        <p:spPr>
          <a:xfrm>
            <a:off x="435550" y="3153175"/>
            <a:ext cx="3659700" cy="1479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Evaluate and Recommend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Evaluate the level of stress, anxiety and depression based on users’ sharing using machine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learning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Provide appropriate health care plans based on the evaluated results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 txBox="1"/>
          <p:nvPr>
            <p:ph idx="14" type="title"/>
          </p:nvPr>
        </p:nvSpPr>
        <p:spPr>
          <a:xfrm>
            <a:off x="5000075" y="1324650"/>
            <a:ext cx="3513900" cy="159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Long Term </a:t>
            </a:r>
            <a:r>
              <a:rPr lang="en" sz="1600"/>
              <a:t>Professional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Consultancy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Offer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advice and help from professional consultants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Keep track of the progress of user’s mental health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Help user to set and achieve goals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/>
          <p:nvPr>
            <p:ph idx="15" type="title"/>
          </p:nvPr>
        </p:nvSpPr>
        <p:spPr>
          <a:xfrm>
            <a:off x="5000075" y="3153175"/>
            <a:ext cx="3513900" cy="1479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Knowledge 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Provides information on different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types and symptoms of the mental health problems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/>
          <p:nvPr>
            <p:ph idx="9" type="title"/>
          </p:nvPr>
        </p:nvSpPr>
        <p:spPr>
          <a:xfrm>
            <a:off x="435550" y="1351025"/>
            <a:ext cx="3711000" cy="1513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Tell us how </a:t>
            </a:r>
            <a:r>
              <a:rPr lang="en" sz="1600"/>
              <a:t>you feel !!!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Users can write and share their experience or sorrow as much as they want anytime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Provide life-saving information in emergencies (E.g. Befrienders Hotline) 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TIME!!!</a:t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>
            <a:off x="8042675" y="244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47"/>
          <p:cNvCxnSpPr/>
          <p:nvPr/>
        </p:nvCxnSpPr>
        <p:spPr>
          <a:xfrm>
            <a:off x="780087" y="3679913"/>
            <a:ext cx="2137500" cy="0"/>
          </a:xfrm>
          <a:prstGeom prst="straightConnector1">
            <a:avLst/>
          </a:prstGeom>
          <a:noFill/>
          <a:ln cap="flat" cmpd="sng" w="19050">
            <a:solidFill>
              <a:srgbClr val="DADAC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100" y="702825"/>
            <a:ext cx="4729025" cy="3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75" y="675575"/>
            <a:ext cx="7788600" cy="43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>
            <p:ph type="title"/>
          </p:nvPr>
        </p:nvSpPr>
        <p:spPr>
          <a:xfrm>
            <a:off x="3764725" y="102875"/>
            <a:ext cx="136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 Page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